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6" r:id="rId15"/>
    <p:sldId id="278" r:id="rId16"/>
    <p:sldId id="277" r:id="rId17"/>
    <p:sldId id="285" r:id="rId18"/>
    <p:sldId id="269" r:id="rId19"/>
    <p:sldId id="268" r:id="rId20"/>
    <p:sldId id="270" r:id="rId21"/>
    <p:sldId id="271" r:id="rId22"/>
    <p:sldId id="272" r:id="rId23"/>
    <p:sldId id="275" r:id="rId24"/>
    <p:sldId id="279" r:id="rId25"/>
    <p:sldId id="280" r:id="rId26"/>
    <p:sldId id="281" r:id="rId27"/>
    <p:sldId id="282" r:id="rId28"/>
    <p:sldId id="284" r:id="rId29"/>
    <p:sldId id="283" r:id="rId30"/>
    <p:sldId id="286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91F5FB-F3DF-4CAF-BABD-49479087932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4"/>
            <p14:sldId id="267"/>
            <p14:sldId id="276"/>
            <p14:sldId id="278"/>
            <p14:sldId id="277"/>
          </p14:sldIdLst>
        </p14:section>
        <p14:section name="Potassium Fertilizer" id="{A872435F-C2BA-4EC7-87F0-F3B9333F4748}">
          <p14:sldIdLst>
            <p14:sldId id="285"/>
            <p14:sldId id="269"/>
            <p14:sldId id="268"/>
            <p14:sldId id="270"/>
            <p14:sldId id="271"/>
            <p14:sldId id="272"/>
            <p14:sldId id="275"/>
            <p14:sldId id="279"/>
            <p14:sldId id="280"/>
            <p14:sldId id="281"/>
            <p14:sldId id="282"/>
            <p14:sldId id="284"/>
            <p14:sldId id="283"/>
            <p14:sldId id="286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95819-C098-471D-97EF-09EE322FD2CB}" v="44" dt="2023-02-27T20:08:33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Vaughn" userId="8c08aa42-ee24-4557-87bf-78ee5f00a26d" providerId="ADAL" clId="{ECD95819-C098-471D-97EF-09EE322FD2CB}"/>
    <pc:docChg chg="undo custSel addSld delSld modSld sldOrd addSection modSection">
      <pc:chgData name="Reed, Vaughn" userId="8c08aa42-ee24-4557-87bf-78ee5f00a26d" providerId="ADAL" clId="{ECD95819-C098-471D-97EF-09EE322FD2CB}" dt="2023-03-03T20:22:52.515" v="11400" actId="20577"/>
      <pc:docMkLst>
        <pc:docMk/>
      </pc:docMkLst>
      <pc:sldChg chg="modSp mod">
        <pc:chgData name="Reed, Vaughn" userId="8c08aa42-ee24-4557-87bf-78ee5f00a26d" providerId="ADAL" clId="{ECD95819-C098-471D-97EF-09EE322FD2CB}" dt="2023-02-23T17:40:18.043" v="23"/>
        <pc:sldMkLst>
          <pc:docMk/>
          <pc:sldMk cId="98966915" sldId="256"/>
        </pc:sldMkLst>
        <pc:spChg chg="mod">
          <ac:chgData name="Reed, Vaughn" userId="8c08aa42-ee24-4557-87bf-78ee5f00a26d" providerId="ADAL" clId="{ECD95819-C098-471D-97EF-09EE322FD2CB}" dt="2023-02-23T17:40:11.772" v="22" actId="5793"/>
          <ac:spMkLst>
            <pc:docMk/>
            <pc:sldMk cId="98966915" sldId="256"/>
            <ac:spMk id="2" creationId="{530054D6-4886-D4D4-471B-8C27B50AD055}"/>
          </ac:spMkLst>
        </pc:spChg>
        <pc:spChg chg="mod">
          <ac:chgData name="Reed, Vaughn" userId="8c08aa42-ee24-4557-87bf-78ee5f00a26d" providerId="ADAL" clId="{ECD95819-C098-471D-97EF-09EE322FD2CB}" dt="2023-02-23T17:40:18.043" v="23"/>
          <ac:spMkLst>
            <pc:docMk/>
            <pc:sldMk cId="98966915" sldId="256"/>
            <ac:spMk id="3" creationId="{244F1B9C-1206-1F30-EB04-14875CAA9D0D}"/>
          </ac:spMkLst>
        </pc:spChg>
      </pc:sldChg>
      <pc:sldChg chg="modSp new mod">
        <pc:chgData name="Reed, Vaughn" userId="8c08aa42-ee24-4557-87bf-78ee5f00a26d" providerId="ADAL" clId="{ECD95819-C098-471D-97EF-09EE322FD2CB}" dt="2023-02-23T17:49:18.818" v="431" actId="6549"/>
        <pc:sldMkLst>
          <pc:docMk/>
          <pc:sldMk cId="1890111269" sldId="257"/>
        </pc:sldMkLst>
        <pc:spChg chg="mod">
          <ac:chgData name="Reed, Vaughn" userId="8c08aa42-ee24-4557-87bf-78ee5f00a26d" providerId="ADAL" clId="{ECD95819-C098-471D-97EF-09EE322FD2CB}" dt="2023-02-23T17:44:27.111" v="38" actId="20577"/>
          <ac:spMkLst>
            <pc:docMk/>
            <pc:sldMk cId="1890111269" sldId="257"/>
            <ac:spMk id="2" creationId="{7F6EB9C3-E202-EFF5-6915-E32980324613}"/>
          </ac:spMkLst>
        </pc:spChg>
        <pc:spChg chg="mod">
          <ac:chgData name="Reed, Vaughn" userId="8c08aa42-ee24-4557-87bf-78ee5f00a26d" providerId="ADAL" clId="{ECD95819-C098-471D-97EF-09EE322FD2CB}" dt="2023-02-23T17:49:18.818" v="431" actId="6549"/>
          <ac:spMkLst>
            <pc:docMk/>
            <pc:sldMk cId="1890111269" sldId="257"/>
            <ac:spMk id="3" creationId="{A564A05F-104C-8AC0-01A9-DE36A745F251}"/>
          </ac:spMkLst>
        </pc:spChg>
      </pc:sldChg>
      <pc:sldChg chg="addSp modSp new mod">
        <pc:chgData name="Reed, Vaughn" userId="8c08aa42-ee24-4557-87bf-78ee5f00a26d" providerId="ADAL" clId="{ECD95819-C098-471D-97EF-09EE322FD2CB}" dt="2023-02-23T19:40:23.026" v="1123" actId="313"/>
        <pc:sldMkLst>
          <pc:docMk/>
          <pc:sldMk cId="1618448159" sldId="258"/>
        </pc:sldMkLst>
        <pc:spChg chg="mod">
          <ac:chgData name="Reed, Vaughn" userId="8c08aa42-ee24-4557-87bf-78ee5f00a26d" providerId="ADAL" clId="{ECD95819-C098-471D-97EF-09EE322FD2CB}" dt="2023-02-23T17:47:11.265" v="430" actId="20577"/>
          <ac:spMkLst>
            <pc:docMk/>
            <pc:sldMk cId="1618448159" sldId="258"/>
            <ac:spMk id="2" creationId="{2368E371-AD87-1D0E-21A4-BB97B370911C}"/>
          </ac:spMkLst>
        </pc:spChg>
        <pc:spChg chg="mod">
          <ac:chgData name="Reed, Vaughn" userId="8c08aa42-ee24-4557-87bf-78ee5f00a26d" providerId="ADAL" clId="{ECD95819-C098-471D-97EF-09EE322FD2CB}" dt="2023-02-23T19:40:23.026" v="1123" actId="313"/>
          <ac:spMkLst>
            <pc:docMk/>
            <pc:sldMk cId="1618448159" sldId="258"/>
            <ac:spMk id="3" creationId="{BE09A798-9A8E-0799-A6B9-2938BC4949E8}"/>
          </ac:spMkLst>
        </pc:spChg>
        <pc:picChg chg="add mod">
          <ac:chgData name="Reed, Vaughn" userId="8c08aa42-ee24-4557-87bf-78ee5f00a26d" providerId="ADAL" clId="{ECD95819-C098-471D-97EF-09EE322FD2CB}" dt="2023-02-23T17:51:28.885" v="814" actId="1076"/>
          <ac:picMkLst>
            <pc:docMk/>
            <pc:sldMk cId="1618448159" sldId="258"/>
            <ac:picMk id="1026" creationId="{55180DEF-0A7E-ABA6-D66D-B18AA70AD32D}"/>
          </ac:picMkLst>
        </pc:picChg>
      </pc:sldChg>
      <pc:sldChg chg="modSp new mod">
        <pc:chgData name="Reed, Vaughn" userId="8c08aa42-ee24-4557-87bf-78ee5f00a26d" providerId="ADAL" clId="{ECD95819-C098-471D-97EF-09EE322FD2CB}" dt="2023-02-23T19:41:34.177" v="1124" actId="6549"/>
        <pc:sldMkLst>
          <pc:docMk/>
          <pc:sldMk cId="2461777528" sldId="259"/>
        </pc:sldMkLst>
        <pc:spChg chg="mod">
          <ac:chgData name="Reed, Vaughn" userId="8c08aa42-ee24-4557-87bf-78ee5f00a26d" providerId="ADAL" clId="{ECD95819-C098-471D-97EF-09EE322FD2CB}" dt="2023-02-23T17:51:42.708" v="849" actId="20577"/>
          <ac:spMkLst>
            <pc:docMk/>
            <pc:sldMk cId="2461777528" sldId="259"/>
            <ac:spMk id="2" creationId="{427BBA4B-AA43-4EEE-2F84-319784C98379}"/>
          </ac:spMkLst>
        </pc:spChg>
        <pc:spChg chg="mod">
          <ac:chgData name="Reed, Vaughn" userId="8c08aa42-ee24-4557-87bf-78ee5f00a26d" providerId="ADAL" clId="{ECD95819-C098-471D-97EF-09EE322FD2CB}" dt="2023-02-23T19:41:34.177" v="1124" actId="6549"/>
          <ac:spMkLst>
            <pc:docMk/>
            <pc:sldMk cId="2461777528" sldId="259"/>
            <ac:spMk id="3" creationId="{DA743D7F-2F7B-43D1-0F1F-84513D004F0E}"/>
          </ac:spMkLst>
        </pc:spChg>
      </pc:sldChg>
      <pc:sldChg chg="addSp modSp new mod">
        <pc:chgData name="Reed, Vaughn" userId="8c08aa42-ee24-4557-87bf-78ee5f00a26d" providerId="ADAL" clId="{ECD95819-C098-471D-97EF-09EE322FD2CB}" dt="2023-02-23T19:45:07.416" v="1497" actId="20577"/>
        <pc:sldMkLst>
          <pc:docMk/>
          <pc:sldMk cId="2391249495" sldId="260"/>
        </pc:sldMkLst>
        <pc:spChg chg="mod">
          <ac:chgData name="Reed, Vaughn" userId="8c08aa42-ee24-4557-87bf-78ee5f00a26d" providerId="ADAL" clId="{ECD95819-C098-471D-97EF-09EE322FD2CB}" dt="2023-02-23T19:43:44.667" v="1153" actId="20577"/>
          <ac:spMkLst>
            <pc:docMk/>
            <pc:sldMk cId="2391249495" sldId="260"/>
            <ac:spMk id="2" creationId="{423F87EB-1AC9-E8EF-A95E-DB1451E8E31E}"/>
          </ac:spMkLst>
        </pc:spChg>
        <pc:spChg chg="mod">
          <ac:chgData name="Reed, Vaughn" userId="8c08aa42-ee24-4557-87bf-78ee5f00a26d" providerId="ADAL" clId="{ECD95819-C098-471D-97EF-09EE322FD2CB}" dt="2023-02-23T19:45:07.416" v="1497" actId="20577"/>
          <ac:spMkLst>
            <pc:docMk/>
            <pc:sldMk cId="2391249495" sldId="260"/>
            <ac:spMk id="3" creationId="{F4FF2CFC-5E0F-03D3-F12F-248E1C7CB69F}"/>
          </ac:spMkLst>
        </pc:spChg>
        <pc:picChg chg="add mod">
          <ac:chgData name="Reed, Vaughn" userId="8c08aa42-ee24-4557-87bf-78ee5f00a26d" providerId="ADAL" clId="{ECD95819-C098-471D-97EF-09EE322FD2CB}" dt="2023-02-23T19:44:43.157" v="1412" actId="1076"/>
          <ac:picMkLst>
            <pc:docMk/>
            <pc:sldMk cId="2391249495" sldId="260"/>
            <ac:picMk id="5" creationId="{4EF4CF93-A9CA-52E3-EEB2-000402A7A01C}"/>
          </ac:picMkLst>
        </pc:picChg>
        <pc:picChg chg="add mod">
          <ac:chgData name="Reed, Vaughn" userId="8c08aa42-ee24-4557-87bf-78ee5f00a26d" providerId="ADAL" clId="{ECD95819-C098-471D-97EF-09EE322FD2CB}" dt="2023-02-23T19:44:43.157" v="1412" actId="1076"/>
          <ac:picMkLst>
            <pc:docMk/>
            <pc:sldMk cId="2391249495" sldId="260"/>
            <ac:picMk id="6" creationId="{852975AA-7B94-289D-0990-3B0A6190DB6B}"/>
          </ac:picMkLst>
        </pc:picChg>
      </pc:sldChg>
      <pc:sldChg chg="addSp delSp modSp new mod">
        <pc:chgData name="Reed, Vaughn" userId="8c08aa42-ee24-4557-87bf-78ee5f00a26d" providerId="ADAL" clId="{ECD95819-C098-471D-97EF-09EE322FD2CB}" dt="2023-02-23T20:58:59.249" v="5850" actId="113"/>
        <pc:sldMkLst>
          <pc:docMk/>
          <pc:sldMk cId="4229443116" sldId="261"/>
        </pc:sldMkLst>
        <pc:spChg chg="mod">
          <ac:chgData name="Reed, Vaughn" userId="8c08aa42-ee24-4557-87bf-78ee5f00a26d" providerId="ADAL" clId="{ECD95819-C098-471D-97EF-09EE322FD2CB}" dt="2023-02-23T19:45:20.574" v="1517" actId="20577"/>
          <ac:spMkLst>
            <pc:docMk/>
            <pc:sldMk cId="4229443116" sldId="261"/>
            <ac:spMk id="2" creationId="{BFF9C163-E27C-D2A1-513C-F9DED341FC50}"/>
          </ac:spMkLst>
        </pc:spChg>
        <pc:spChg chg="mod">
          <ac:chgData name="Reed, Vaughn" userId="8c08aa42-ee24-4557-87bf-78ee5f00a26d" providerId="ADAL" clId="{ECD95819-C098-471D-97EF-09EE322FD2CB}" dt="2023-02-23T20:58:59.249" v="5850" actId="113"/>
          <ac:spMkLst>
            <pc:docMk/>
            <pc:sldMk cId="4229443116" sldId="261"/>
            <ac:spMk id="3" creationId="{5A5BC515-7E83-0562-B5BD-FD32C7386593}"/>
          </ac:spMkLst>
        </pc:spChg>
        <pc:spChg chg="add mod">
          <ac:chgData name="Reed, Vaughn" userId="8c08aa42-ee24-4557-87bf-78ee5f00a26d" providerId="ADAL" clId="{ECD95819-C098-471D-97EF-09EE322FD2CB}" dt="2023-02-23T20:09:24.040" v="2018" actId="1076"/>
          <ac:spMkLst>
            <pc:docMk/>
            <pc:sldMk cId="4229443116" sldId="261"/>
            <ac:spMk id="6" creationId="{F438B7B8-04CC-914D-F8B7-C8A750AE40B1}"/>
          </ac:spMkLst>
        </pc:spChg>
        <pc:spChg chg="add mod">
          <ac:chgData name="Reed, Vaughn" userId="8c08aa42-ee24-4557-87bf-78ee5f00a26d" providerId="ADAL" clId="{ECD95819-C098-471D-97EF-09EE322FD2CB}" dt="2023-02-23T20:09:32.695" v="2027" actId="20577"/>
          <ac:spMkLst>
            <pc:docMk/>
            <pc:sldMk cId="4229443116" sldId="261"/>
            <ac:spMk id="7" creationId="{1E47B60A-19EF-4B3A-0E97-1216B2A25597}"/>
          </ac:spMkLst>
        </pc:spChg>
        <pc:spChg chg="add mod">
          <ac:chgData name="Reed, Vaughn" userId="8c08aa42-ee24-4557-87bf-78ee5f00a26d" providerId="ADAL" clId="{ECD95819-C098-471D-97EF-09EE322FD2CB}" dt="2023-02-23T20:12:50.879" v="2051" actId="1076"/>
          <ac:spMkLst>
            <pc:docMk/>
            <pc:sldMk cId="4229443116" sldId="261"/>
            <ac:spMk id="8" creationId="{25766884-E937-2A37-08D1-D43F5162D6F0}"/>
          </ac:spMkLst>
        </pc:spChg>
        <pc:spChg chg="add mod">
          <ac:chgData name="Reed, Vaughn" userId="8c08aa42-ee24-4557-87bf-78ee5f00a26d" providerId="ADAL" clId="{ECD95819-C098-471D-97EF-09EE322FD2CB}" dt="2023-02-23T20:13:03.488" v="2061" actId="1076"/>
          <ac:spMkLst>
            <pc:docMk/>
            <pc:sldMk cId="4229443116" sldId="261"/>
            <ac:spMk id="9" creationId="{24041149-2E93-6CE4-A1CD-F0EF86EF130B}"/>
          </ac:spMkLst>
        </pc:spChg>
        <pc:spChg chg="add mod">
          <ac:chgData name="Reed, Vaughn" userId="8c08aa42-ee24-4557-87bf-78ee5f00a26d" providerId="ADAL" clId="{ECD95819-C098-471D-97EF-09EE322FD2CB}" dt="2023-02-23T20:13:32.309" v="2067" actId="1076"/>
          <ac:spMkLst>
            <pc:docMk/>
            <pc:sldMk cId="4229443116" sldId="261"/>
            <ac:spMk id="10" creationId="{3594E481-D3EA-00C4-EE36-5E1C922B8C85}"/>
          </ac:spMkLst>
        </pc:spChg>
        <pc:picChg chg="add mod">
          <ac:chgData name="Reed, Vaughn" userId="8c08aa42-ee24-4557-87bf-78ee5f00a26d" providerId="ADAL" clId="{ECD95819-C098-471D-97EF-09EE322FD2CB}" dt="2023-02-23T20:09:08.538" v="2004" actId="1076"/>
          <ac:picMkLst>
            <pc:docMk/>
            <pc:sldMk cId="4229443116" sldId="261"/>
            <ac:picMk id="5" creationId="{10BC23C8-3C61-1634-6FDA-84D6AA0CC9CB}"/>
          </ac:picMkLst>
        </pc:picChg>
        <pc:cxnChg chg="add del">
          <ac:chgData name="Reed, Vaughn" userId="8c08aa42-ee24-4557-87bf-78ee5f00a26d" providerId="ADAL" clId="{ECD95819-C098-471D-97EF-09EE322FD2CB}" dt="2023-02-23T20:13:36.554" v="2068" actId="478"/>
          <ac:cxnSpMkLst>
            <pc:docMk/>
            <pc:sldMk cId="4229443116" sldId="261"/>
            <ac:cxnSpMk id="12" creationId="{B24653EA-0E95-EE50-3506-B3294DB81BCB}"/>
          </ac:cxnSpMkLst>
        </pc:cxnChg>
        <pc:cxnChg chg="add">
          <ac:chgData name="Reed, Vaughn" userId="8c08aa42-ee24-4557-87bf-78ee5f00a26d" providerId="ADAL" clId="{ECD95819-C098-471D-97EF-09EE322FD2CB}" dt="2023-02-23T20:13:43.011" v="2069" actId="11529"/>
          <ac:cxnSpMkLst>
            <pc:docMk/>
            <pc:sldMk cId="4229443116" sldId="261"/>
            <ac:cxnSpMk id="14" creationId="{8AE942D5-17E1-726B-3107-21F555EBBE92}"/>
          </ac:cxnSpMkLst>
        </pc:cxnChg>
      </pc:sldChg>
      <pc:sldChg chg="addSp delSp modSp new mod">
        <pc:chgData name="Reed, Vaughn" userId="8c08aa42-ee24-4557-87bf-78ee5f00a26d" providerId="ADAL" clId="{ECD95819-C098-471D-97EF-09EE322FD2CB}" dt="2023-02-23T20:58:48.086" v="5846" actId="113"/>
        <pc:sldMkLst>
          <pc:docMk/>
          <pc:sldMk cId="4213606814" sldId="262"/>
        </pc:sldMkLst>
        <pc:spChg chg="mod">
          <ac:chgData name="Reed, Vaughn" userId="8c08aa42-ee24-4557-87bf-78ee5f00a26d" providerId="ADAL" clId="{ECD95819-C098-471D-97EF-09EE322FD2CB}" dt="2023-02-23T20:03:21.945" v="1790" actId="20577"/>
          <ac:spMkLst>
            <pc:docMk/>
            <pc:sldMk cId="4213606814" sldId="262"/>
            <ac:spMk id="2" creationId="{84E2EC25-3CE4-2DCF-C866-94F12976CEE2}"/>
          </ac:spMkLst>
        </pc:spChg>
        <pc:spChg chg="mod">
          <ac:chgData name="Reed, Vaughn" userId="8c08aa42-ee24-4557-87bf-78ee5f00a26d" providerId="ADAL" clId="{ECD95819-C098-471D-97EF-09EE322FD2CB}" dt="2023-02-23T20:58:48.086" v="5846" actId="113"/>
          <ac:spMkLst>
            <pc:docMk/>
            <pc:sldMk cId="4213606814" sldId="262"/>
            <ac:spMk id="3" creationId="{F2981A56-F867-384C-06B0-FD5C6D487D5E}"/>
          </ac:spMkLst>
        </pc:spChg>
        <pc:spChg chg="add del mod">
          <ac:chgData name="Reed, Vaughn" userId="8c08aa42-ee24-4557-87bf-78ee5f00a26d" providerId="ADAL" clId="{ECD95819-C098-471D-97EF-09EE322FD2CB}" dt="2023-02-23T20:16:19.647" v="2357"/>
          <ac:spMkLst>
            <pc:docMk/>
            <pc:sldMk cId="4213606814" sldId="262"/>
            <ac:spMk id="7" creationId="{32A90C21-C7E0-C4CA-8D10-B0F5B89FEB0D}"/>
          </ac:spMkLst>
        </pc:spChg>
        <pc:spChg chg="add del mod">
          <ac:chgData name="Reed, Vaughn" userId="8c08aa42-ee24-4557-87bf-78ee5f00a26d" providerId="ADAL" clId="{ECD95819-C098-471D-97EF-09EE322FD2CB}" dt="2023-02-23T20:16:19.647" v="2357"/>
          <ac:spMkLst>
            <pc:docMk/>
            <pc:sldMk cId="4213606814" sldId="262"/>
            <ac:spMk id="9" creationId="{01C62B16-6CC6-39E0-F6C8-6E691A265A84}"/>
          </ac:spMkLst>
        </pc:spChg>
        <pc:spChg chg="add del mod">
          <ac:chgData name="Reed, Vaughn" userId="8c08aa42-ee24-4557-87bf-78ee5f00a26d" providerId="ADAL" clId="{ECD95819-C098-471D-97EF-09EE322FD2CB}" dt="2023-02-23T20:16:19.647" v="2357"/>
          <ac:spMkLst>
            <pc:docMk/>
            <pc:sldMk cId="4213606814" sldId="262"/>
            <ac:spMk id="10" creationId="{23A2EB49-94F4-9F5F-3C51-7BA1E6CB0C76}"/>
          </ac:spMkLst>
        </pc:spChg>
        <pc:spChg chg="add del mod">
          <ac:chgData name="Reed, Vaughn" userId="8c08aa42-ee24-4557-87bf-78ee5f00a26d" providerId="ADAL" clId="{ECD95819-C098-471D-97EF-09EE322FD2CB}" dt="2023-02-23T20:16:19.647" v="2357"/>
          <ac:spMkLst>
            <pc:docMk/>
            <pc:sldMk cId="4213606814" sldId="262"/>
            <ac:spMk id="11" creationId="{1CE6E10E-D065-60D0-FA27-24B8DECFD373}"/>
          </ac:spMkLst>
        </pc:spChg>
        <pc:spChg chg="add del mod">
          <ac:chgData name="Reed, Vaughn" userId="8c08aa42-ee24-4557-87bf-78ee5f00a26d" providerId="ADAL" clId="{ECD95819-C098-471D-97EF-09EE322FD2CB}" dt="2023-02-23T20:16:19.647" v="2357"/>
          <ac:spMkLst>
            <pc:docMk/>
            <pc:sldMk cId="4213606814" sldId="262"/>
            <ac:spMk id="12" creationId="{23694C15-BDAB-8209-36A9-E52483AC8B9F}"/>
          </ac:spMkLst>
        </pc:spChg>
        <pc:spChg chg="add del mod">
          <ac:chgData name="Reed, Vaughn" userId="8c08aa42-ee24-4557-87bf-78ee5f00a26d" providerId="ADAL" clId="{ECD95819-C098-471D-97EF-09EE322FD2CB}" dt="2023-02-23T20:16:19.647" v="2357"/>
          <ac:spMkLst>
            <pc:docMk/>
            <pc:sldMk cId="4213606814" sldId="262"/>
            <ac:spMk id="13" creationId="{9B7FC7FF-875E-DA0F-ED2A-9049B7C4E9DF}"/>
          </ac:spMkLst>
        </pc:spChg>
        <pc:spChg chg="add del mod">
          <ac:chgData name="Reed, Vaughn" userId="8c08aa42-ee24-4557-87bf-78ee5f00a26d" providerId="ADAL" clId="{ECD95819-C098-471D-97EF-09EE322FD2CB}" dt="2023-02-23T20:16:30.022" v="2361" actId="478"/>
          <ac:spMkLst>
            <pc:docMk/>
            <pc:sldMk cId="4213606814" sldId="262"/>
            <ac:spMk id="15" creationId="{C13E75CC-A996-A224-7BC4-F68AE095C10E}"/>
          </ac:spMkLst>
        </pc:spChg>
        <pc:spChg chg="add mod">
          <ac:chgData name="Reed, Vaughn" userId="8c08aa42-ee24-4557-87bf-78ee5f00a26d" providerId="ADAL" clId="{ECD95819-C098-471D-97EF-09EE322FD2CB}" dt="2023-02-23T20:16:23.961" v="2359" actId="1076"/>
          <ac:spMkLst>
            <pc:docMk/>
            <pc:sldMk cId="4213606814" sldId="262"/>
            <ac:spMk id="17" creationId="{175ECD21-55D9-1B07-135C-E77274910A4B}"/>
          </ac:spMkLst>
        </pc:spChg>
        <pc:spChg chg="add mod">
          <ac:chgData name="Reed, Vaughn" userId="8c08aa42-ee24-4557-87bf-78ee5f00a26d" providerId="ADAL" clId="{ECD95819-C098-471D-97EF-09EE322FD2CB}" dt="2023-02-23T20:16:23.961" v="2359" actId="1076"/>
          <ac:spMkLst>
            <pc:docMk/>
            <pc:sldMk cId="4213606814" sldId="262"/>
            <ac:spMk id="18" creationId="{4C8DBE36-EECF-C9BD-CA9B-B9E40603B29B}"/>
          </ac:spMkLst>
        </pc:spChg>
        <pc:spChg chg="add mod">
          <ac:chgData name="Reed, Vaughn" userId="8c08aa42-ee24-4557-87bf-78ee5f00a26d" providerId="ADAL" clId="{ECD95819-C098-471D-97EF-09EE322FD2CB}" dt="2023-02-23T20:16:23.961" v="2359" actId="1076"/>
          <ac:spMkLst>
            <pc:docMk/>
            <pc:sldMk cId="4213606814" sldId="262"/>
            <ac:spMk id="19" creationId="{80C5F88D-CAFC-2E92-8D10-96DCBF31A2B0}"/>
          </ac:spMkLst>
        </pc:spChg>
        <pc:spChg chg="add mod">
          <ac:chgData name="Reed, Vaughn" userId="8c08aa42-ee24-4557-87bf-78ee5f00a26d" providerId="ADAL" clId="{ECD95819-C098-471D-97EF-09EE322FD2CB}" dt="2023-02-23T20:16:38.468" v="2362" actId="1076"/>
          <ac:spMkLst>
            <pc:docMk/>
            <pc:sldMk cId="4213606814" sldId="262"/>
            <ac:spMk id="20" creationId="{B4CCC278-9F29-A93C-157E-E94D01ED6E9F}"/>
          </ac:spMkLst>
        </pc:spChg>
        <pc:spChg chg="add mod">
          <ac:chgData name="Reed, Vaughn" userId="8c08aa42-ee24-4557-87bf-78ee5f00a26d" providerId="ADAL" clId="{ECD95819-C098-471D-97EF-09EE322FD2CB}" dt="2023-02-23T20:16:23.961" v="2359" actId="1076"/>
          <ac:spMkLst>
            <pc:docMk/>
            <pc:sldMk cId="4213606814" sldId="262"/>
            <ac:spMk id="21" creationId="{122C66B8-DFEF-0239-D3A5-D973F54214D1}"/>
          </ac:spMkLst>
        </pc:spChg>
        <pc:picChg chg="add del mod">
          <ac:chgData name="Reed, Vaughn" userId="8c08aa42-ee24-4557-87bf-78ee5f00a26d" providerId="ADAL" clId="{ECD95819-C098-471D-97EF-09EE322FD2CB}" dt="2023-02-23T20:08:58.485" v="1999" actId="21"/>
          <ac:picMkLst>
            <pc:docMk/>
            <pc:sldMk cId="4213606814" sldId="262"/>
            <ac:picMk id="6" creationId="{AA133743-89AD-B707-BAD8-7D667A5AE34D}"/>
          </ac:picMkLst>
        </pc:picChg>
        <pc:picChg chg="add del mod">
          <ac:chgData name="Reed, Vaughn" userId="8c08aa42-ee24-4557-87bf-78ee5f00a26d" providerId="ADAL" clId="{ECD95819-C098-471D-97EF-09EE322FD2CB}" dt="2023-02-23T20:16:19.647" v="2357"/>
          <ac:picMkLst>
            <pc:docMk/>
            <pc:sldMk cId="4213606814" sldId="262"/>
            <ac:picMk id="8" creationId="{EECC90B6-E5F1-DCD8-304B-2CDBC60FAD8C}"/>
          </ac:picMkLst>
        </pc:picChg>
        <pc:picChg chg="add mod">
          <ac:chgData name="Reed, Vaughn" userId="8c08aa42-ee24-4557-87bf-78ee5f00a26d" providerId="ADAL" clId="{ECD95819-C098-471D-97EF-09EE322FD2CB}" dt="2023-02-23T20:16:23.961" v="2359" actId="1076"/>
          <ac:picMkLst>
            <pc:docMk/>
            <pc:sldMk cId="4213606814" sldId="262"/>
            <ac:picMk id="16" creationId="{239DB142-548D-5E1C-E2E2-C46BEDE274F1}"/>
          </ac:picMkLst>
        </pc:picChg>
        <pc:cxnChg chg="add del mod">
          <ac:chgData name="Reed, Vaughn" userId="8c08aa42-ee24-4557-87bf-78ee5f00a26d" providerId="ADAL" clId="{ECD95819-C098-471D-97EF-09EE322FD2CB}" dt="2023-02-23T20:16:19.647" v="2357"/>
          <ac:cxnSpMkLst>
            <pc:docMk/>
            <pc:sldMk cId="4213606814" sldId="262"/>
            <ac:cxnSpMk id="14" creationId="{79CA5E7D-F015-337C-9A1B-D682DBD9B3C7}"/>
          </ac:cxnSpMkLst>
        </pc:cxnChg>
        <pc:cxnChg chg="add mod">
          <ac:chgData name="Reed, Vaughn" userId="8c08aa42-ee24-4557-87bf-78ee5f00a26d" providerId="ADAL" clId="{ECD95819-C098-471D-97EF-09EE322FD2CB}" dt="2023-02-23T20:16:23.961" v="2359" actId="1076"/>
          <ac:cxnSpMkLst>
            <pc:docMk/>
            <pc:sldMk cId="4213606814" sldId="262"/>
            <ac:cxnSpMk id="22" creationId="{94D267BA-4533-7740-B3A1-AEE1CC28A2A0}"/>
          </ac:cxnSpMkLst>
        </pc:cxnChg>
      </pc:sldChg>
      <pc:sldChg chg="modSp add mod">
        <pc:chgData name="Reed, Vaughn" userId="8c08aa42-ee24-4557-87bf-78ee5f00a26d" providerId="ADAL" clId="{ECD95819-C098-471D-97EF-09EE322FD2CB}" dt="2023-02-23T20:58:44.119" v="5844" actId="113"/>
        <pc:sldMkLst>
          <pc:docMk/>
          <pc:sldMk cId="2556635012" sldId="263"/>
        </pc:sldMkLst>
        <pc:spChg chg="mod">
          <ac:chgData name="Reed, Vaughn" userId="8c08aa42-ee24-4557-87bf-78ee5f00a26d" providerId="ADAL" clId="{ECD95819-C098-471D-97EF-09EE322FD2CB}" dt="2023-02-23T20:58:44.119" v="5844" actId="113"/>
          <ac:spMkLst>
            <pc:docMk/>
            <pc:sldMk cId="2556635012" sldId="263"/>
            <ac:spMk id="3" creationId="{F2981A56-F867-384C-06B0-FD5C6D487D5E}"/>
          </ac:spMkLst>
        </pc:spChg>
        <pc:spChg chg="mod">
          <ac:chgData name="Reed, Vaughn" userId="8c08aa42-ee24-4557-87bf-78ee5f00a26d" providerId="ADAL" clId="{ECD95819-C098-471D-97EF-09EE322FD2CB}" dt="2023-02-23T20:29:03.795" v="2717" actId="1076"/>
          <ac:spMkLst>
            <pc:docMk/>
            <pc:sldMk cId="2556635012" sldId="263"/>
            <ac:spMk id="19" creationId="{80C5F88D-CAFC-2E92-8D10-96DCBF31A2B0}"/>
          </ac:spMkLst>
        </pc:spChg>
      </pc:sldChg>
      <pc:sldChg chg="modSp add del mod">
        <pc:chgData name="Reed, Vaughn" userId="8c08aa42-ee24-4557-87bf-78ee5f00a26d" providerId="ADAL" clId="{ECD95819-C098-471D-97EF-09EE322FD2CB}" dt="2023-02-23T20:29:09.218" v="2718" actId="2696"/>
        <pc:sldMkLst>
          <pc:docMk/>
          <pc:sldMk cId="1231778131" sldId="264"/>
        </pc:sldMkLst>
        <pc:spChg chg="mod">
          <ac:chgData name="Reed, Vaughn" userId="8c08aa42-ee24-4557-87bf-78ee5f00a26d" providerId="ADAL" clId="{ECD95819-C098-471D-97EF-09EE322FD2CB}" dt="2023-02-23T20:28:02.479" v="2630" actId="20577"/>
          <ac:spMkLst>
            <pc:docMk/>
            <pc:sldMk cId="1231778131" sldId="264"/>
            <ac:spMk id="3" creationId="{F2981A56-F867-384C-06B0-FD5C6D487D5E}"/>
          </ac:spMkLst>
        </pc:spChg>
      </pc:sldChg>
      <pc:sldChg chg="modSp new mod">
        <pc:chgData name="Reed, Vaughn" userId="8c08aa42-ee24-4557-87bf-78ee5f00a26d" providerId="ADAL" clId="{ECD95819-C098-471D-97EF-09EE322FD2CB}" dt="2023-02-23T20:32:30.601" v="3164" actId="5793"/>
        <pc:sldMkLst>
          <pc:docMk/>
          <pc:sldMk cId="4218883844" sldId="264"/>
        </pc:sldMkLst>
        <pc:spChg chg="mod">
          <ac:chgData name="Reed, Vaughn" userId="8c08aa42-ee24-4557-87bf-78ee5f00a26d" providerId="ADAL" clId="{ECD95819-C098-471D-97EF-09EE322FD2CB}" dt="2023-02-23T20:29:26.805" v="2735" actId="20577"/>
          <ac:spMkLst>
            <pc:docMk/>
            <pc:sldMk cId="4218883844" sldId="264"/>
            <ac:spMk id="2" creationId="{8EE7368F-3339-C050-3C78-1C5574820CFD}"/>
          </ac:spMkLst>
        </pc:spChg>
        <pc:spChg chg="mod">
          <ac:chgData name="Reed, Vaughn" userId="8c08aa42-ee24-4557-87bf-78ee5f00a26d" providerId="ADAL" clId="{ECD95819-C098-471D-97EF-09EE322FD2CB}" dt="2023-02-23T20:32:30.601" v="3164" actId="5793"/>
          <ac:spMkLst>
            <pc:docMk/>
            <pc:sldMk cId="4218883844" sldId="264"/>
            <ac:spMk id="3" creationId="{766D8E51-6A67-F77F-A151-EDF9384BCA03}"/>
          </ac:spMkLst>
        </pc:spChg>
      </pc:sldChg>
      <pc:sldChg chg="modSp new mod">
        <pc:chgData name="Reed, Vaughn" userId="8c08aa42-ee24-4557-87bf-78ee5f00a26d" providerId="ADAL" clId="{ECD95819-C098-471D-97EF-09EE322FD2CB}" dt="2023-02-23T20:58:30.509" v="5840" actId="113"/>
        <pc:sldMkLst>
          <pc:docMk/>
          <pc:sldMk cId="1926263268" sldId="265"/>
        </pc:sldMkLst>
        <pc:spChg chg="mod">
          <ac:chgData name="Reed, Vaughn" userId="8c08aa42-ee24-4557-87bf-78ee5f00a26d" providerId="ADAL" clId="{ECD95819-C098-471D-97EF-09EE322FD2CB}" dt="2023-02-23T20:32:42.045" v="3197" actId="20577"/>
          <ac:spMkLst>
            <pc:docMk/>
            <pc:sldMk cId="1926263268" sldId="265"/>
            <ac:spMk id="2" creationId="{5FAFD092-A94B-A54F-3D36-865DA1D19D9B}"/>
          </ac:spMkLst>
        </pc:spChg>
        <pc:spChg chg="mod">
          <ac:chgData name="Reed, Vaughn" userId="8c08aa42-ee24-4557-87bf-78ee5f00a26d" providerId="ADAL" clId="{ECD95819-C098-471D-97EF-09EE322FD2CB}" dt="2023-02-23T20:58:30.509" v="5840" actId="113"/>
          <ac:spMkLst>
            <pc:docMk/>
            <pc:sldMk cId="1926263268" sldId="265"/>
            <ac:spMk id="3" creationId="{1BE86D40-3A1D-66F3-E6C1-9FAFE3F6C432}"/>
          </ac:spMkLst>
        </pc:spChg>
      </pc:sldChg>
      <pc:sldChg chg="addSp delSp modSp new mod">
        <pc:chgData name="Reed, Vaughn" userId="8c08aa42-ee24-4557-87bf-78ee5f00a26d" providerId="ADAL" clId="{ECD95819-C098-471D-97EF-09EE322FD2CB}" dt="2023-02-23T20:58:20.332" v="5837" actId="113"/>
        <pc:sldMkLst>
          <pc:docMk/>
          <pc:sldMk cId="2340036656" sldId="266"/>
        </pc:sldMkLst>
        <pc:spChg chg="mod">
          <ac:chgData name="Reed, Vaughn" userId="8c08aa42-ee24-4557-87bf-78ee5f00a26d" providerId="ADAL" clId="{ECD95819-C098-471D-97EF-09EE322FD2CB}" dt="2023-02-23T20:50:12.081" v="4836" actId="5793"/>
          <ac:spMkLst>
            <pc:docMk/>
            <pc:sldMk cId="2340036656" sldId="266"/>
            <ac:spMk id="2" creationId="{96B353AF-E8C3-D97D-C234-F27AFD000F91}"/>
          </ac:spMkLst>
        </pc:spChg>
        <pc:spChg chg="mod">
          <ac:chgData name="Reed, Vaughn" userId="8c08aa42-ee24-4557-87bf-78ee5f00a26d" providerId="ADAL" clId="{ECD95819-C098-471D-97EF-09EE322FD2CB}" dt="2023-02-23T20:58:20.332" v="5837" actId="113"/>
          <ac:spMkLst>
            <pc:docMk/>
            <pc:sldMk cId="2340036656" sldId="266"/>
            <ac:spMk id="3" creationId="{382534AC-E5B7-F0BC-49A7-E5250B0FCFCD}"/>
          </ac:spMkLst>
        </pc:spChg>
        <pc:spChg chg="add del">
          <ac:chgData name="Reed, Vaughn" userId="8c08aa42-ee24-4557-87bf-78ee5f00a26d" providerId="ADAL" clId="{ECD95819-C098-471D-97EF-09EE322FD2CB}" dt="2023-02-23T20:53:22.590" v="5153"/>
          <ac:spMkLst>
            <pc:docMk/>
            <pc:sldMk cId="2340036656" sldId="266"/>
            <ac:spMk id="5" creationId="{3503B878-20E9-AA0F-E55B-7C55B21631C2}"/>
          </ac:spMkLst>
        </pc:spChg>
        <pc:spChg chg="add del">
          <ac:chgData name="Reed, Vaughn" userId="8c08aa42-ee24-4557-87bf-78ee5f00a26d" providerId="ADAL" clId="{ECD95819-C098-471D-97EF-09EE322FD2CB}" dt="2023-02-23T20:53:24.350" v="5155"/>
          <ac:spMkLst>
            <pc:docMk/>
            <pc:sldMk cId="2340036656" sldId="266"/>
            <ac:spMk id="6" creationId="{7742D355-722E-E1A7-3CAC-A6BADD17233C}"/>
          </ac:spMkLst>
        </pc:spChg>
        <pc:picChg chg="add mod">
          <ac:chgData name="Reed, Vaughn" userId="8c08aa42-ee24-4557-87bf-78ee5f00a26d" providerId="ADAL" clId="{ECD95819-C098-471D-97EF-09EE322FD2CB}" dt="2023-02-23T20:53:40.906" v="5160" actId="1076"/>
          <ac:picMkLst>
            <pc:docMk/>
            <pc:sldMk cId="2340036656" sldId="266"/>
            <ac:picMk id="7" creationId="{E3E6DCE8-3B5C-5C1A-BC57-C8442E600F76}"/>
          </ac:picMkLst>
        </pc:picChg>
        <pc:picChg chg="add del mod">
          <ac:chgData name="Reed, Vaughn" userId="8c08aa42-ee24-4557-87bf-78ee5f00a26d" providerId="ADAL" clId="{ECD95819-C098-471D-97EF-09EE322FD2CB}" dt="2023-02-23T20:53:11.813" v="5151" actId="478"/>
          <ac:picMkLst>
            <pc:docMk/>
            <pc:sldMk cId="2340036656" sldId="266"/>
            <ac:picMk id="2050" creationId="{2DC5565C-2FAE-B776-C2ED-B5C85B184387}"/>
          </ac:picMkLst>
        </pc:picChg>
      </pc:sldChg>
      <pc:sldChg chg="addSp modSp new mod ord">
        <pc:chgData name="Reed, Vaughn" userId="8c08aa42-ee24-4557-87bf-78ee5f00a26d" providerId="ADAL" clId="{ECD95819-C098-471D-97EF-09EE322FD2CB}" dt="2023-02-24T14:19:43.198" v="8336"/>
        <pc:sldMkLst>
          <pc:docMk/>
          <pc:sldMk cId="2432724654" sldId="267"/>
        </pc:sldMkLst>
        <pc:spChg chg="mod">
          <ac:chgData name="Reed, Vaughn" userId="8c08aa42-ee24-4557-87bf-78ee5f00a26d" providerId="ADAL" clId="{ECD95819-C098-471D-97EF-09EE322FD2CB}" dt="2023-02-23T20:37:53.918" v="3835" actId="20577"/>
          <ac:spMkLst>
            <pc:docMk/>
            <pc:sldMk cId="2432724654" sldId="267"/>
            <ac:spMk id="2" creationId="{D4BBAE01-6792-FA53-85B5-756BB5909EC7}"/>
          </ac:spMkLst>
        </pc:spChg>
        <pc:spChg chg="mod">
          <ac:chgData name="Reed, Vaughn" userId="8c08aa42-ee24-4557-87bf-78ee5f00a26d" providerId="ADAL" clId="{ECD95819-C098-471D-97EF-09EE322FD2CB}" dt="2023-02-23T21:06:01.471" v="6048" actId="20577"/>
          <ac:spMkLst>
            <pc:docMk/>
            <pc:sldMk cId="2432724654" sldId="267"/>
            <ac:spMk id="3" creationId="{50B7A061-4239-721C-0CA2-F99453A7FB62}"/>
          </ac:spMkLst>
        </pc:spChg>
        <pc:picChg chg="add mod">
          <ac:chgData name="Reed, Vaughn" userId="8c08aa42-ee24-4557-87bf-78ee5f00a26d" providerId="ADAL" clId="{ECD95819-C098-471D-97EF-09EE322FD2CB}" dt="2023-02-23T21:05:52.186" v="6047" actId="1076"/>
          <ac:picMkLst>
            <pc:docMk/>
            <pc:sldMk cId="2432724654" sldId="267"/>
            <ac:picMk id="6" creationId="{27C1667D-317A-A7C4-533C-D1EA84583D15}"/>
          </ac:picMkLst>
        </pc:picChg>
      </pc:sldChg>
      <pc:sldChg chg="addSp modSp new mod">
        <pc:chgData name="Reed, Vaughn" userId="8c08aa42-ee24-4557-87bf-78ee5f00a26d" providerId="ADAL" clId="{ECD95819-C098-471D-97EF-09EE322FD2CB}" dt="2023-02-23T20:43:36.458" v="4445" actId="1076"/>
        <pc:sldMkLst>
          <pc:docMk/>
          <pc:sldMk cId="1277191670" sldId="268"/>
        </pc:sldMkLst>
        <pc:spChg chg="mod">
          <ac:chgData name="Reed, Vaughn" userId="8c08aa42-ee24-4557-87bf-78ee5f00a26d" providerId="ADAL" clId="{ECD95819-C098-471D-97EF-09EE322FD2CB}" dt="2023-02-23T20:38:13.509" v="3877" actId="20577"/>
          <ac:spMkLst>
            <pc:docMk/>
            <pc:sldMk cId="1277191670" sldId="268"/>
            <ac:spMk id="2" creationId="{19E56A43-576C-49CB-A732-F698BF47E01F}"/>
          </ac:spMkLst>
        </pc:spChg>
        <pc:spChg chg="mod">
          <ac:chgData name="Reed, Vaughn" userId="8c08aa42-ee24-4557-87bf-78ee5f00a26d" providerId="ADAL" clId="{ECD95819-C098-471D-97EF-09EE322FD2CB}" dt="2023-02-23T20:43:31.237" v="4441" actId="6549"/>
          <ac:spMkLst>
            <pc:docMk/>
            <pc:sldMk cId="1277191670" sldId="268"/>
            <ac:spMk id="3" creationId="{0C7BA62F-0F22-2415-D243-69FBFC1ABBD5}"/>
          </ac:spMkLst>
        </pc:spChg>
        <pc:picChg chg="add mod">
          <ac:chgData name="Reed, Vaughn" userId="8c08aa42-ee24-4557-87bf-78ee5f00a26d" providerId="ADAL" clId="{ECD95819-C098-471D-97EF-09EE322FD2CB}" dt="2023-02-23T20:43:36.458" v="4445" actId="1076"/>
          <ac:picMkLst>
            <pc:docMk/>
            <pc:sldMk cId="1277191670" sldId="268"/>
            <ac:picMk id="6" creationId="{A1EEC97C-4E2D-5384-7756-CC0F5F512270}"/>
          </ac:picMkLst>
        </pc:picChg>
      </pc:sldChg>
      <pc:sldChg chg="addSp modSp new mod ord">
        <pc:chgData name="Reed, Vaughn" userId="8c08aa42-ee24-4557-87bf-78ee5f00a26d" providerId="ADAL" clId="{ECD95819-C098-471D-97EF-09EE322FD2CB}" dt="2023-02-23T20:43:37.970" v="4447"/>
        <pc:sldMkLst>
          <pc:docMk/>
          <pc:sldMk cId="2218555503" sldId="269"/>
        </pc:sldMkLst>
        <pc:spChg chg="mod">
          <ac:chgData name="Reed, Vaughn" userId="8c08aa42-ee24-4557-87bf-78ee5f00a26d" providerId="ADAL" clId="{ECD95819-C098-471D-97EF-09EE322FD2CB}" dt="2023-02-23T20:41:12.060" v="4114" actId="20577"/>
          <ac:spMkLst>
            <pc:docMk/>
            <pc:sldMk cId="2218555503" sldId="269"/>
            <ac:spMk id="2" creationId="{9CB38E99-984A-888B-6295-DA2B4D7083E1}"/>
          </ac:spMkLst>
        </pc:spChg>
        <pc:spChg chg="mod">
          <ac:chgData name="Reed, Vaughn" userId="8c08aa42-ee24-4557-87bf-78ee5f00a26d" providerId="ADAL" clId="{ECD95819-C098-471D-97EF-09EE322FD2CB}" dt="2023-02-23T20:43:12.316" v="4440" actId="20577"/>
          <ac:spMkLst>
            <pc:docMk/>
            <pc:sldMk cId="2218555503" sldId="269"/>
            <ac:spMk id="3" creationId="{63554A8D-39DD-5E83-5E65-2A09BE28B32A}"/>
          </ac:spMkLst>
        </pc:spChg>
        <pc:picChg chg="add mod">
          <ac:chgData name="Reed, Vaughn" userId="8c08aa42-ee24-4557-87bf-78ee5f00a26d" providerId="ADAL" clId="{ECD95819-C098-471D-97EF-09EE322FD2CB}" dt="2023-02-23T20:42:38.232" v="4272" actId="1076"/>
          <ac:picMkLst>
            <pc:docMk/>
            <pc:sldMk cId="2218555503" sldId="269"/>
            <ac:picMk id="6" creationId="{E48D7A4B-6651-C4F9-04D3-89573BE8B6C5}"/>
          </ac:picMkLst>
        </pc:picChg>
        <pc:picChg chg="add mod">
          <ac:chgData name="Reed, Vaughn" userId="8c08aa42-ee24-4557-87bf-78ee5f00a26d" providerId="ADAL" clId="{ECD95819-C098-471D-97EF-09EE322FD2CB}" dt="2023-02-23T20:42:36.572" v="4271" actId="1076"/>
          <ac:picMkLst>
            <pc:docMk/>
            <pc:sldMk cId="2218555503" sldId="269"/>
            <ac:picMk id="8" creationId="{AFE97F8E-9D32-CB63-4C2D-6B94E995DDB1}"/>
          </ac:picMkLst>
        </pc:picChg>
      </pc:sldChg>
      <pc:sldChg chg="addSp modSp new mod">
        <pc:chgData name="Reed, Vaughn" userId="8c08aa42-ee24-4557-87bf-78ee5f00a26d" providerId="ADAL" clId="{ECD95819-C098-471D-97EF-09EE322FD2CB}" dt="2023-02-23T20:44:43.940" v="4620" actId="20577"/>
        <pc:sldMkLst>
          <pc:docMk/>
          <pc:sldMk cId="2075192208" sldId="270"/>
        </pc:sldMkLst>
        <pc:spChg chg="mod">
          <ac:chgData name="Reed, Vaughn" userId="8c08aa42-ee24-4557-87bf-78ee5f00a26d" providerId="ADAL" clId="{ECD95819-C098-471D-97EF-09EE322FD2CB}" dt="2023-02-23T20:43:52.453" v="4477" actId="20577"/>
          <ac:spMkLst>
            <pc:docMk/>
            <pc:sldMk cId="2075192208" sldId="270"/>
            <ac:spMk id="2" creationId="{17F4F80F-0BF8-731E-1031-43EB13DB703D}"/>
          </ac:spMkLst>
        </pc:spChg>
        <pc:spChg chg="mod">
          <ac:chgData name="Reed, Vaughn" userId="8c08aa42-ee24-4557-87bf-78ee5f00a26d" providerId="ADAL" clId="{ECD95819-C098-471D-97EF-09EE322FD2CB}" dt="2023-02-23T20:44:43.940" v="4620" actId="20577"/>
          <ac:spMkLst>
            <pc:docMk/>
            <pc:sldMk cId="2075192208" sldId="270"/>
            <ac:spMk id="3" creationId="{4CA85EAD-38E1-366D-D3B4-24D623BE0B63}"/>
          </ac:spMkLst>
        </pc:spChg>
        <pc:picChg chg="add mod">
          <ac:chgData name="Reed, Vaughn" userId="8c08aa42-ee24-4557-87bf-78ee5f00a26d" providerId="ADAL" clId="{ECD95819-C098-471D-97EF-09EE322FD2CB}" dt="2023-02-23T20:44:03.747" v="4479" actId="1076"/>
          <ac:picMkLst>
            <pc:docMk/>
            <pc:sldMk cId="2075192208" sldId="270"/>
            <ac:picMk id="6" creationId="{B6DEB3C1-0424-2BAD-7F76-95521838B264}"/>
          </ac:picMkLst>
        </pc:picChg>
      </pc:sldChg>
      <pc:sldChg chg="addSp modSp new mod">
        <pc:chgData name="Reed, Vaughn" userId="8c08aa42-ee24-4557-87bf-78ee5f00a26d" providerId="ADAL" clId="{ECD95819-C098-471D-97EF-09EE322FD2CB}" dt="2023-02-23T20:45:41.679" v="4624" actId="14100"/>
        <pc:sldMkLst>
          <pc:docMk/>
          <pc:sldMk cId="51133295" sldId="271"/>
        </pc:sldMkLst>
        <pc:picChg chg="add mod">
          <ac:chgData name="Reed, Vaughn" userId="8c08aa42-ee24-4557-87bf-78ee5f00a26d" providerId="ADAL" clId="{ECD95819-C098-471D-97EF-09EE322FD2CB}" dt="2023-02-23T20:45:41.679" v="4624" actId="14100"/>
          <ac:picMkLst>
            <pc:docMk/>
            <pc:sldMk cId="51133295" sldId="271"/>
            <ac:picMk id="6" creationId="{6161DD67-8E07-B12E-40DA-5E420B487106}"/>
          </ac:picMkLst>
        </pc:picChg>
      </pc:sldChg>
      <pc:sldChg chg="addSp modSp new mod">
        <pc:chgData name="Reed, Vaughn" userId="8c08aa42-ee24-4557-87bf-78ee5f00a26d" providerId="ADAL" clId="{ECD95819-C098-471D-97EF-09EE322FD2CB}" dt="2023-02-23T20:47:39.780" v="4815" actId="20577"/>
        <pc:sldMkLst>
          <pc:docMk/>
          <pc:sldMk cId="1547220472" sldId="272"/>
        </pc:sldMkLst>
        <pc:spChg chg="mod">
          <ac:chgData name="Reed, Vaughn" userId="8c08aa42-ee24-4557-87bf-78ee5f00a26d" providerId="ADAL" clId="{ECD95819-C098-471D-97EF-09EE322FD2CB}" dt="2023-02-23T20:46:55.563" v="4662" actId="20577"/>
          <ac:spMkLst>
            <pc:docMk/>
            <pc:sldMk cId="1547220472" sldId="272"/>
            <ac:spMk id="2" creationId="{A96832C5-A8AC-2C5E-AA16-7924B9B07E37}"/>
          </ac:spMkLst>
        </pc:spChg>
        <pc:spChg chg="mod">
          <ac:chgData name="Reed, Vaughn" userId="8c08aa42-ee24-4557-87bf-78ee5f00a26d" providerId="ADAL" clId="{ECD95819-C098-471D-97EF-09EE322FD2CB}" dt="2023-02-23T20:47:39.780" v="4815" actId="20577"/>
          <ac:spMkLst>
            <pc:docMk/>
            <pc:sldMk cId="1547220472" sldId="272"/>
            <ac:spMk id="3" creationId="{E35CE55D-F575-EA49-9283-D6715097555F}"/>
          </ac:spMkLst>
        </pc:spChg>
        <pc:picChg chg="add mod">
          <ac:chgData name="Reed, Vaughn" userId="8c08aa42-ee24-4557-87bf-78ee5f00a26d" providerId="ADAL" clId="{ECD95819-C098-471D-97EF-09EE322FD2CB}" dt="2023-02-23T20:47:30.224" v="4785" actId="1076"/>
          <ac:picMkLst>
            <pc:docMk/>
            <pc:sldMk cId="1547220472" sldId="272"/>
            <ac:picMk id="6" creationId="{B35B83A2-9E00-03DC-7A50-A23BC3791FB5}"/>
          </ac:picMkLst>
        </pc:picChg>
      </pc:sldChg>
      <pc:sldChg chg="modSp new mod">
        <pc:chgData name="Reed, Vaughn" userId="8c08aa42-ee24-4557-87bf-78ee5f00a26d" providerId="ADAL" clId="{ECD95819-C098-471D-97EF-09EE322FD2CB}" dt="2023-02-27T21:01:46.349" v="10878" actId="20577"/>
        <pc:sldMkLst>
          <pc:docMk/>
          <pc:sldMk cId="3469456653" sldId="273"/>
        </pc:sldMkLst>
        <pc:spChg chg="mod">
          <ac:chgData name="Reed, Vaughn" userId="8c08aa42-ee24-4557-87bf-78ee5f00a26d" providerId="ADAL" clId="{ECD95819-C098-471D-97EF-09EE322FD2CB}" dt="2023-02-23T20:56:15.906" v="5347" actId="20577"/>
          <ac:spMkLst>
            <pc:docMk/>
            <pc:sldMk cId="3469456653" sldId="273"/>
            <ac:spMk id="2" creationId="{568EA81D-1EEC-6313-6E6E-BFA39E75135B}"/>
          </ac:spMkLst>
        </pc:spChg>
        <pc:spChg chg="mod">
          <ac:chgData name="Reed, Vaughn" userId="8c08aa42-ee24-4557-87bf-78ee5f00a26d" providerId="ADAL" clId="{ECD95819-C098-471D-97EF-09EE322FD2CB}" dt="2023-02-27T21:01:46.349" v="10878" actId="20577"/>
          <ac:spMkLst>
            <pc:docMk/>
            <pc:sldMk cId="3469456653" sldId="273"/>
            <ac:spMk id="3" creationId="{ADE96F70-154D-6C33-77F4-4C3903FCD811}"/>
          </ac:spMkLst>
        </pc:spChg>
      </pc:sldChg>
      <pc:sldChg chg="addSp delSp modSp new mod">
        <pc:chgData name="Reed, Vaughn" userId="8c08aa42-ee24-4557-87bf-78ee5f00a26d" providerId="ADAL" clId="{ECD95819-C098-471D-97EF-09EE322FD2CB}" dt="2023-02-23T21:02:31.291" v="5865" actId="1076"/>
        <pc:sldMkLst>
          <pc:docMk/>
          <pc:sldMk cId="1498404750" sldId="274"/>
        </pc:sldMkLst>
        <pc:spChg chg="mod">
          <ac:chgData name="Reed, Vaughn" userId="8c08aa42-ee24-4557-87bf-78ee5f00a26d" providerId="ADAL" clId="{ECD95819-C098-471D-97EF-09EE322FD2CB}" dt="2023-02-23T20:57:27.151" v="5711"/>
          <ac:spMkLst>
            <pc:docMk/>
            <pc:sldMk cId="1498404750" sldId="274"/>
            <ac:spMk id="2" creationId="{B437D75D-C604-6617-F3A5-306EB5F5CB5E}"/>
          </ac:spMkLst>
        </pc:spChg>
        <pc:spChg chg="mod">
          <ac:chgData name="Reed, Vaughn" userId="8c08aa42-ee24-4557-87bf-78ee5f00a26d" providerId="ADAL" clId="{ECD95819-C098-471D-97EF-09EE322FD2CB}" dt="2023-02-23T21:00:03.206" v="5857" actId="20577"/>
          <ac:spMkLst>
            <pc:docMk/>
            <pc:sldMk cId="1498404750" sldId="274"/>
            <ac:spMk id="3" creationId="{F58E9A88-BAD4-9288-2AB4-A7180F62D0C4}"/>
          </ac:spMkLst>
        </pc:spChg>
        <pc:spChg chg="add del">
          <ac:chgData name="Reed, Vaughn" userId="8c08aa42-ee24-4557-87bf-78ee5f00a26d" providerId="ADAL" clId="{ECD95819-C098-471D-97EF-09EE322FD2CB}" dt="2023-02-23T21:00:14.742" v="5859" actId="22"/>
          <ac:spMkLst>
            <pc:docMk/>
            <pc:sldMk cId="1498404750" sldId="274"/>
            <ac:spMk id="6" creationId="{B6B2646C-A9BE-5D87-6E03-93BC78251B6C}"/>
          </ac:spMkLst>
        </pc:spChg>
        <pc:spChg chg="add mod">
          <ac:chgData name="Reed, Vaughn" userId="8c08aa42-ee24-4557-87bf-78ee5f00a26d" providerId="ADAL" clId="{ECD95819-C098-471D-97EF-09EE322FD2CB}" dt="2023-02-23T21:00:25.423" v="5861" actId="1076"/>
          <ac:spMkLst>
            <pc:docMk/>
            <pc:sldMk cId="1498404750" sldId="274"/>
            <ac:spMk id="9" creationId="{489F9486-2C12-A653-4BF0-459EA1876E06}"/>
          </ac:spMkLst>
        </pc:spChg>
        <pc:spChg chg="add mod">
          <ac:chgData name="Reed, Vaughn" userId="8c08aa42-ee24-4557-87bf-78ee5f00a26d" providerId="ADAL" clId="{ECD95819-C098-471D-97EF-09EE322FD2CB}" dt="2023-02-23T21:00:25.423" v="5861" actId="1076"/>
          <ac:spMkLst>
            <pc:docMk/>
            <pc:sldMk cId="1498404750" sldId="274"/>
            <ac:spMk id="10" creationId="{65FBD3F6-3793-2374-9787-48539EA2C0F1}"/>
          </ac:spMkLst>
        </pc:spChg>
        <pc:spChg chg="add mod">
          <ac:chgData name="Reed, Vaughn" userId="8c08aa42-ee24-4557-87bf-78ee5f00a26d" providerId="ADAL" clId="{ECD95819-C098-471D-97EF-09EE322FD2CB}" dt="2023-02-23T21:02:31.291" v="5865" actId="1076"/>
          <ac:spMkLst>
            <pc:docMk/>
            <pc:sldMk cId="1498404750" sldId="274"/>
            <ac:spMk id="11" creationId="{393E4C01-D04D-6D0E-B36A-81104835BD97}"/>
          </ac:spMkLst>
        </pc:spChg>
        <pc:picChg chg="add mod">
          <ac:chgData name="Reed, Vaughn" userId="8c08aa42-ee24-4557-87bf-78ee5f00a26d" providerId="ADAL" clId="{ECD95819-C098-471D-97EF-09EE322FD2CB}" dt="2023-02-23T21:00:25.423" v="5861" actId="1076"/>
          <ac:picMkLst>
            <pc:docMk/>
            <pc:sldMk cId="1498404750" sldId="274"/>
            <ac:picMk id="7" creationId="{F8AE3E13-CDDB-50C7-AD0F-859274580DD2}"/>
          </ac:picMkLst>
        </pc:picChg>
        <pc:picChg chg="add mod">
          <ac:chgData name="Reed, Vaughn" userId="8c08aa42-ee24-4557-87bf-78ee5f00a26d" providerId="ADAL" clId="{ECD95819-C098-471D-97EF-09EE322FD2CB}" dt="2023-02-23T21:00:25.423" v="5861" actId="1076"/>
          <ac:picMkLst>
            <pc:docMk/>
            <pc:sldMk cId="1498404750" sldId="274"/>
            <ac:picMk id="8" creationId="{DBF5C580-AAF0-701B-07AD-461E96366E2F}"/>
          </ac:picMkLst>
        </pc:picChg>
      </pc:sldChg>
      <pc:sldChg chg="addSp modSp new mod">
        <pc:chgData name="Reed, Vaughn" userId="8c08aa42-ee24-4557-87bf-78ee5f00a26d" providerId="ADAL" clId="{ECD95819-C098-471D-97EF-09EE322FD2CB}" dt="2023-02-24T14:33:26.130" v="9017" actId="20577"/>
        <pc:sldMkLst>
          <pc:docMk/>
          <pc:sldMk cId="850079707" sldId="275"/>
        </pc:sldMkLst>
        <pc:spChg chg="mod">
          <ac:chgData name="Reed, Vaughn" userId="8c08aa42-ee24-4557-87bf-78ee5f00a26d" providerId="ADAL" clId="{ECD95819-C098-471D-97EF-09EE322FD2CB}" dt="2023-02-24T13:50:06.092" v="6083" actId="20577"/>
          <ac:spMkLst>
            <pc:docMk/>
            <pc:sldMk cId="850079707" sldId="275"/>
            <ac:spMk id="2" creationId="{9521DD75-FBC4-E0F6-BBBD-48B77F5A95E4}"/>
          </ac:spMkLst>
        </pc:spChg>
        <pc:spChg chg="mod">
          <ac:chgData name="Reed, Vaughn" userId="8c08aa42-ee24-4557-87bf-78ee5f00a26d" providerId="ADAL" clId="{ECD95819-C098-471D-97EF-09EE322FD2CB}" dt="2023-02-24T14:33:26.130" v="9017" actId="20577"/>
          <ac:spMkLst>
            <pc:docMk/>
            <pc:sldMk cId="850079707" sldId="275"/>
            <ac:spMk id="3" creationId="{8D7AEA46-1BFE-D65E-4469-83D2CD18115E}"/>
          </ac:spMkLst>
        </pc:spChg>
        <pc:picChg chg="add mod">
          <ac:chgData name="Reed, Vaughn" userId="8c08aa42-ee24-4557-87bf-78ee5f00a26d" providerId="ADAL" clId="{ECD95819-C098-471D-97EF-09EE322FD2CB}" dt="2023-02-24T13:51:17.841" v="6232" actId="1076"/>
          <ac:picMkLst>
            <pc:docMk/>
            <pc:sldMk cId="850079707" sldId="275"/>
            <ac:picMk id="6" creationId="{DB358572-1FB3-EFF7-1289-743D40529065}"/>
          </ac:picMkLst>
        </pc:picChg>
      </pc:sldChg>
      <pc:sldChg chg="modSp new mod">
        <pc:chgData name="Reed, Vaughn" userId="8c08aa42-ee24-4557-87bf-78ee5f00a26d" providerId="ADAL" clId="{ECD95819-C098-471D-97EF-09EE322FD2CB}" dt="2023-02-24T14:09:36.791" v="7713" actId="20577"/>
        <pc:sldMkLst>
          <pc:docMk/>
          <pc:sldMk cId="2493576627" sldId="276"/>
        </pc:sldMkLst>
        <pc:spChg chg="mod">
          <ac:chgData name="Reed, Vaughn" userId="8c08aa42-ee24-4557-87bf-78ee5f00a26d" providerId="ADAL" clId="{ECD95819-C098-471D-97EF-09EE322FD2CB}" dt="2023-02-24T13:53:40.830" v="6399" actId="20577"/>
          <ac:spMkLst>
            <pc:docMk/>
            <pc:sldMk cId="2493576627" sldId="276"/>
            <ac:spMk id="2" creationId="{63E2A42C-8801-FADF-2EBB-6B554873EDC5}"/>
          </ac:spMkLst>
        </pc:spChg>
        <pc:spChg chg="mod">
          <ac:chgData name="Reed, Vaughn" userId="8c08aa42-ee24-4557-87bf-78ee5f00a26d" providerId="ADAL" clId="{ECD95819-C098-471D-97EF-09EE322FD2CB}" dt="2023-02-24T14:09:36.791" v="7713" actId="20577"/>
          <ac:spMkLst>
            <pc:docMk/>
            <pc:sldMk cId="2493576627" sldId="276"/>
            <ac:spMk id="3" creationId="{8408A0E2-C11D-7E82-63C8-BECF374A21BC}"/>
          </ac:spMkLst>
        </pc:spChg>
      </pc:sldChg>
      <pc:sldChg chg="modSp new mod">
        <pc:chgData name="Reed, Vaughn" userId="8c08aa42-ee24-4557-87bf-78ee5f00a26d" providerId="ADAL" clId="{ECD95819-C098-471D-97EF-09EE322FD2CB}" dt="2023-02-24T13:55:53.830" v="6923" actId="20577"/>
        <pc:sldMkLst>
          <pc:docMk/>
          <pc:sldMk cId="2512044584" sldId="277"/>
        </pc:sldMkLst>
        <pc:spChg chg="mod">
          <ac:chgData name="Reed, Vaughn" userId="8c08aa42-ee24-4557-87bf-78ee5f00a26d" providerId="ADAL" clId="{ECD95819-C098-471D-97EF-09EE322FD2CB}" dt="2023-02-24T13:53:50.096" v="6440" actId="20577"/>
          <ac:spMkLst>
            <pc:docMk/>
            <pc:sldMk cId="2512044584" sldId="277"/>
            <ac:spMk id="2" creationId="{6BD6E662-7D8A-D87C-8C68-EE7838617B18}"/>
          </ac:spMkLst>
        </pc:spChg>
        <pc:spChg chg="mod">
          <ac:chgData name="Reed, Vaughn" userId="8c08aa42-ee24-4557-87bf-78ee5f00a26d" providerId="ADAL" clId="{ECD95819-C098-471D-97EF-09EE322FD2CB}" dt="2023-02-24T13:55:53.830" v="6923" actId="20577"/>
          <ac:spMkLst>
            <pc:docMk/>
            <pc:sldMk cId="2512044584" sldId="277"/>
            <ac:spMk id="3" creationId="{26FEA301-4F86-8E4E-B1D2-6162A790FFF2}"/>
          </ac:spMkLst>
        </pc:spChg>
      </pc:sldChg>
      <pc:sldChg chg="addSp modSp new mod">
        <pc:chgData name="Reed, Vaughn" userId="8c08aa42-ee24-4557-87bf-78ee5f00a26d" providerId="ADAL" clId="{ECD95819-C098-471D-97EF-09EE322FD2CB}" dt="2023-02-24T14:18:29.357" v="8321" actId="14100"/>
        <pc:sldMkLst>
          <pc:docMk/>
          <pc:sldMk cId="1619604701" sldId="278"/>
        </pc:sldMkLst>
        <pc:spChg chg="mod">
          <ac:chgData name="Reed, Vaughn" userId="8c08aa42-ee24-4557-87bf-78ee5f00a26d" providerId="ADAL" clId="{ECD95819-C098-471D-97EF-09EE322FD2CB}" dt="2023-02-24T14:12:53.622" v="7740" actId="20577"/>
          <ac:spMkLst>
            <pc:docMk/>
            <pc:sldMk cId="1619604701" sldId="278"/>
            <ac:spMk id="2" creationId="{B2E6E82F-CFBE-27B6-7241-F6C810D08F87}"/>
          </ac:spMkLst>
        </pc:spChg>
        <pc:spChg chg="mod">
          <ac:chgData name="Reed, Vaughn" userId="8c08aa42-ee24-4557-87bf-78ee5f00a26d" providerId="ADAL" clId="{ECD95819-C098-471D-97EF-09EE322FD2CB}" dt="2023-02-24T14:18:29.357" v="8321" actId="14100"/>
          <ac:spMkLst>
            <pc:docMk/>
            <pc:sldMk cId="1619604701" sldId="278"/>
            <ac:spMk id="3" creationId="{4BCA387A-B3C9-9FA5-2CDA-89E6FA54FDAD}"/>
          </ac:spMkLst>
        </pc:spChg>
        <pc:picChg chg="add mod modCrop">
          <ac:chgData name="Reed, Vaughn" userId="8c08aa42-ee24-4557-87bf-78ee5f00a26d" providerId="ADAL" clId="{ECD95819-C098-471D-97EF-09EE322FD2CB}" dt="2023-02-24T14:18:27.440" v="8320" actId="1076"/>
          <ac:picMkLst>
            <pc:docMk/>
            <pc:sldMk cId="1619604701" sldId="278"/>
            <ac:picMk id="5" creationId="{7F8C5279-CB22-FFB4-B6DC-AF33CF850BBF}"/>
          </ac:picMkLst>
        </pc:picChg>
      </pc:sldChg>
      <pc:sldChg chg="modSp new del mod">
        <pc:chgData name="Reed, Vaughn" userId="8c08aa42-ee24-4557-87bf-78ee5f00a26d" providerId="ADAL" clId="{ECD95819-C098-471D-97EF-09EE322FD2CB}" dt="2023-02-24T14:24:21.833" v="8857" actId="47"/>
        <pc:sldMkLst>
          <pc:docMk/>
          <pc:sldMk cId="1843970350" sldId="279"/>
        </pc:sldMkLst>
        <pc:spChg chg="mod">
          <ac:chgData name="Reed, Vaughn" userId="8c08aa42-ee24-4557-87bf-78ee5f00a26d" providerId="ADAL" clId="{ECD95819-C098-471D-97EF-09EE322FD2CB}" dt="2023-02-24T14:19:33.408" v="8334" actId="20577"/>
          <ac:spMkLst>
            <pc:docMk/>
            <pc:sldMk cId="1843970350" sldId="279"/>
            <ac:spMk id="2" creationId="{C0071BA6-5F99-B3DD-DA44-98E6A443BD64}"/>
          </ac:spMkLst>
        </pc:spChg>
        <pc:spChg chg="mod">
          <ac:chgData name="Reed, Vaughn" userId="8c08aa42-ee24-4557-87bf-78ee5f00a26d" providerId="ADAL" clId="{ECD95819-C098-471D-97EF-09EE322FD2CB}" dt="2023-02-24T14:21:07.928" v="8856" actId="20577"/>
          <ac:spMkLst>
            <pc:docMk/>
            <pc:sldMk cId="1843970350" sldId="279"/>
            <ac:spMk id="3" creationId="{DE17703D-6EE8-5925-F77E-D9E37FF5F522}"/>
          </ac:spMkLst>
        </pc:spChg>
      </pc:sldChg>
      <pc:sldChg chg="addSp modSp new mod">
        <pc:chgData name="Reed, Vaughn" userId="8c08aa42-ee24-4557-87bf-78ee5f00a26d" providerId="ADAL" clId="{ECD95819-C098-471D-97EF-09EE322FD2CB}" dt="2023-02-24T14:34:16.157" v="9120" actId="20577"/>
        <pc:sldMkLst>
          <pc:docMk/>
          <pc:sldMk cId="2155661988" sldId="279"/>
        </pc:sldMkLst>
        <pc:spChg chg="mod">
          <ac:chgData name="Reed, Vaughn" userId="8c08aa42-ee24-4557-87bf-78ee5f00a26d" providerId="ADAL" clId="{ECD95819-C098-471D-97EF-09EE322FD2CB}" dt="2023-02-24T14:33:04.213" v="8917"/>
          <ac:spMkLst>
            <pc:docMk/>
            <pc:sldMk cId="2155661988" sldId="279"/>
            <ac:spMk id="2" creationId="{804C6E43-2ADF-D533-7556-A12C50670A90}"/>
          </ac:spMkLst>
        </pc:spChg>
        <pc:spChg chg="mod">
          <ac:chgData name="Reed, Vaughn" userId="8c08aa42-ee24-4557-87bf-78ee5f00a26d" providerId="ADAL" clId="{ECD95819-C098-471D-97EF-09EE322FD2CB}" dt="2023-02-24T14:34:16.157" v="9120" actId="20577"/>
          <ac:spMkLst>
            <pc:docMk/>
            <pc:sldMk cId="2155661988" sldId="279"/>
            <ac:spMk id="3" creationId="{82310BEE-37A7-570E-C9E9-44544E1B4C77}"/>
          </ac:spMkLst>
        </pc:spChg>
        <pc:picChg chg="add mod">
          <ac:chgData name="Reed, Vaughn" userId="8c08aa42-ee24-4557-87bf-78ee5f00a26d" providerId="ADAL" clId="{ECD95819-C098-471D-97EF-09EE322FD2CB}" dt="2023-02-24T14:34:12.681" v="9118" actId="1076"/>
          <ac:picMkLst>
            <pc:docMk/>
            <pc:sldMk cId="2155661988" sldId="279"/>
            <ac:picMk id="5" creationId="{3C4C415D-695F-0460-91F4-900B32F3A586}"/>
          </ac:picMkLst>
        </pc:picChg>
      </pc:sldChg>
      <pc:sldChg chg="addSp delSp modSp new mod">
        <pc:chgData name="Reed, Vaughn" userId="8c08aa42-ee24-4557-87bf-78ee5f00a26d" providerId="ADAL" clId="{ECD95819-C098-471D-97EF-09EE322FD2CB}" dt="2023-02-24T14:35:59.481" v="9302" actId="6549"/>
        <pc:sldMkLst>
          <pc:docMk/>
          <pc:sldMk cId="2370673797" sldId="280"/>
        </pc:sldMkLst>
        <pc:spChg chg="mod">
          <ac:chgData name="Reed, Vaughn" userId="8c08aa42-ee24-4557-87bf-78ee5f00a26d" providerId="ADAL" clId="{ECD95819-C098-471D-97EF-09EE322FD2CB}" dt="2023-02-24T14:35:01.412" v="9151" actId="20577"/>
          <ac:spMkLst>
            <pc:docMk/>
            <pc:sldMk cId="2370673797" sldId="280"/>
            <ac:spMk id="2" creationId="{D08AA2E7-CF65-621A-6018-6D27458D081F}"/>
          </ac:spMkLst>
        </pc:spChg>
        <pc:spChg chg="mod">
          <ac:chgData name="Reed, Vaughn" userId="8c08aa42-ee24-4557-87bf-78ee5f00a26d" providerId="ADAL" clId="{ECD95819-C098-471D-97EF-09EE322FD2CB}" dt="2023-02-24T14:35:59.481" v="9302" actId="6549"/>
          <ac:spMkLst>
            <pc:docMk/>
            <pc:sldMk cId="2370673797" sldId="280"/>
            <ac:spMk id="3" creationId="{6C550F0D-8719-D882-4DBC-651DA5013A27}"/>
          </ac:spMkLst>
        </pc:spChg>
        <pc:picChg chg="add del mod">
          <ac:chgData name="Reed, Vaughn" userId="8c08aa42-ee24-4557-87bf-78ee5f00a26d" providerId="ADAL" clId="{ECD95819-C098-471D-97EF-09EE322FD2CB}" dt="2023-02-24T14:34:57.374" v="9123"/>
          <ac:picMkLst>
            <pc:docMk/>
            <pc:sldMk cId="2370673797" sldId="280"/>
            <ac:picMk id="5" creationId="{C7EF3473-9013-1544-5823-C9D45DC86940}"/>
          </ac:picMkLst>
        </pc:picChg>
        <pc:picChg chg="add mod">
          <ac:chgData name="Reed, Vaughn" userId="8c08aa42-ee24-4557-87bf-78ee5f00a26d" providerId="ADAL" clId="{ECD95819-C098-471D-97EF-09EE322FD2CB}" dt="2023-02-24T14:35:49.619" v="9299" actId="1076"/>
          <ac:picMkLst>
            <pc:docMk/>
            <pc:sldMk cId="2370673797" sldId="280"/>
            <ac:picMk id="6" creationId="{650ECAB3-114A-B4CB-2334-2C669A70E3A6}"/>
          </ac:picMkLst>
        </pc:picChg>
      </pc:sldChg>
      <pc:sldChg chg="addSp modSp new mod">
        <pc:chgData name="Reed, Vaughn" userId="8c08aa42-ee24-4557-87bf-78ee5f00a26d" providerId="ADAL" clId="{ECD95819-C098-471D-97EF-09EE322FD2CB}" dt="2023-02-24T14:36:51.151" v="9465" actId="1076"/>
        <pc:sldMkLst>
          <pc:docMk/>
          <pc:sldMk cId="3157341585" sldId="281"/>
        </pc:sldMkLst>
        <pc:spChg chg="mod">
          <ac:chgData name="Reed, Vaughn" userId="8c08aa42-ee24-4557-87bf-78ee5f00a26d" providerId="ADAL" clId="{ECD95819-C098-471D-97EF-09EE322FD2CB}" dt="2023-02-24T14:36:08.309" v="9304"/>
          <ac:spMkLst>
            <pc:docMk/>
            <pc:sldMk cId="3157341585" sldId="281"/>
            <ac:spMk id="2" creationId="{1085911A-07F2-9B18-0A85-8AD359541E05}"/>
          </ac:spMkLst>
        </pc:spChg>
        <pc:spChg chg="mod">
          <ac:chgData name="Reed, Vaughn" userId="8c08aa42-ee24-4557-87bf-78ee5f00a26d" providerId="ADAL" clId="{ECD95819-C098-471D-97EF-09EE322FD2CB}" dt="2023-02-24T14:36:47.403" v="9463" actId="20577"/>
          <ac:spMkLst>
            <pc:docMk/>
            <pc:sldMk cId="3157341585" sldId="281"/>
            <ac:spMk id="3" creationId="{124C7458-86AC-174E-CF27-D93E7222E73A}"/>
          </ac:spMkLst>
        </pc:spChg>
        <pc:picChg chg="add mod">
          <ac:chgData name="Reed, Vaughn" userId="8c08aa42-ee24-4557-87bf-78ee5f00a26d" providerId="ADAL" clId="{ECD95819-C098-471D-97EF-09EE322FD2CB}" dt="2023-02-24T14:36:51.151" v="9465" actId="1076"/>
          <ac:picMkLst>
            <pc:docMk/>
            <pc:sldMk cId="3157341585" sldId="281"/>
            <ac:picMk id="5" creationId="{AF9DC25B-3B14-7EBE-7B2E-2E5693CC87E9}"/>
          </ac:picMkLst>
        </pc:picChg>
      </pc:sldChg>
      <pc:sldChg chg="modSp new mod">
        <pc:chgData name="Reed, Vaughn" userId="8c08aa42-ee24-4557-87bf-78ee5f00a26d" providerId="ADAL" clId="{ECD95819-C098-471D-97EF-09EE322FD2CB}" dt="2023-02-24T14:39:37.428" v="9749" actId="20577"/>
        <pc:sldMkLst>
          <pc:docMk/>
          <pc:sldMk cId="3195657529" sldId="282"/>
        </pc:sldMkLst>
        <pc:spChg chg="mod">
          <ac:chgData name="Reed, Vaughn" userId="8c08aa42-ee24-4557-87bf-78ee5f00a26d" providerId="ADAL" clId="{ECD95819-C098-471D-97EF-09EE322FD2CB}" dt="2023-02-24T14:37:22.402" v="9504" actId="20577"/>
          <ac:spMkLst>
            <pc:docMk/>
            <pc:sldMk cId="3195657529" sldId="282"/>
            <ac:spMk id="2" creationId="{F74AD9B9-F886-839F-273C-302AA5D92DCD}"/>
          </ac:spMkLst>
        </pc:spChg>
        <pc:spChg chg="mod">
          <ac:chgData name="Reed, Vaughn" userId="8c08aa42-ee24-4557-87bf-78ee5f00a26d" providerId="ADAL" clId="{ECD95819-C098-471D-97EF-09EE322FD2CB}" dt="2023-02-24T14:39:37.428" v="9749" actId="20577"/>
          <ac:spMkLst>
            <pc:docMk/>
            <pc:sldMk cId="3195657529" sldId="282"/>
            <ac:spMk id="3" creationId="{1AB89AE1-C81B-BEC9-18D7-6C6DBE4DD998}"/>
          </ac:spMkLst>
        </pc:spChg>
      </pc:sldChg>
      <pc:sldChg chg="addSp modSp new mod">
        <pc:chgData name="Reed, Vaughn" userId="8c08aa42-ee24-4557-87bf-78ee5f00a26d" providerId="ADAL" clId="{ECD95819-C098-471D-97EF-09EE322FD2CB}" dt="2023-02-27T21:02:14.149" v="10948" actId="14100"/>
        <pc:sldMkLst>
          <pc:docMk/>
          <pc:sldMk cId="1950845846" sldId="283"/>
        </pc:sldMkLst>
        <pc:spChg chg="mod">
          <ac:chgData name="Reed, Vaughn" userId="8c08aa42-ee24-4557-87bf-78ee5f00a26d" providerId="ADAL" clId="{ECD95819-C098-471D-97EF-09EE322FD2CB}" dt="2023-02-27T17:18:15.397" v="9836" actId="20577"/>
          <ac:spMkLst>
            <pc:docMk/>
            <pc:sldMk cId="1950845846" sldId="283"/>
            <ac:spMk id="2" creationId="{3CEBDCC4-87D5-1A14-6F3E-352A55F7CE1A}"/>
          </ac:spMkLst>
        </pc:spChg>
        <pc:spChg chg="mod">
          <ac:chgData name="Reed, Vaughn" userId="8c08aa42-ee24-4557-87bf-78ee5f00a26d" providerId="ADAL" clId="{ECD95819-C098-471D-97EF-09EE322FD2CB}" dt="2023-02-27T21:02:14.149" v="10948" actId="14100"/>
          <ac:spMkLst>
            <pc:docMk/>
            <pc:sldMk cId="1950845846" sldId="283"/>
            <ac:spMk id="3" creationId="{D22FD94B-3E7A-C29E-2079-CC7FEA87EFE5}"/>
          </ac:spMkLst>
        </pc:spChg>
        <pc:picChg chg="add mod">
          <ac:chgData name="Reed, Vaughn" userId="8c08aa42-ee24-4557-87bf-78ee5f00a26d" providerId="ADAL" clId="{ECD95819-C098-471D-97EF-09EE322FD2CB}" dt="2023-02-27T20:08:33.113" v="10052" actId="1076"/>
          <ac:picMkLst>
            <pc:docMk/>
            <pc:sldMk cId="1950845846" sldId="283"/>
            <ac:picMk id="1026" creationId="{1BC44249-C6A0-993F-3829-77B362A44268}"/>
          </ac:picMkLst>
        </pc:picChg>
      </pc:sldChg>
      <pc:sldChg chg="modSp new mod">
        <pc:chgData name="Reed, Vaughn" userId="8c08aa42-ee24-4557-87bf-78ee5f00a26d" providerId="ADAL" clId="{ECD95819-C098-471D-97EF-09EE322FD2CB}" dt="2023-02-27T20:12:10.537" v="10353" actId="20577"/>
        <pc:sldMkLst>
          <pc:docMk/>
          <pc:sldMk cId="1244104180" sldId="284"/>
        </pc:sldMkLst>
        <pc:spChg chg="mod">
          <ac:chgData name="Reed, Vaughn" userId="8c08aa42-ee24-4557-87bf-78ee5f00a26d" providerId="ADAL" clId="{ECD95819-C098-471D-97EF-09EE322FD2CB}" dt="2023-02-27T20:08:48.971" v="10091" actId="20577"/>
          <ac:spMkLst>
            <pc:docMk/>
            <pc:sldMk cId="1244104180" sldId="284"/>
            <ac:spMk id="2" creationId="{BDF0E39B-6CDD-E679-D8BD-B62EEA73A105}"/>
          </ac:spMkLst>
        </pc:spChg>
        <pc:spChg chg="mod">
          <ac:chgData name="Reed, Vaughn" userId="8c08aa42-ee24-4557-87bf-78ee5f00a26d" providerId="ADAL" clId="{ECD95819-C098-471D-97EF-09EE322FD2CB}" dt="2023-02-27T20:12:10.537" v="10353" actId="20577"/>
          <ac:spMkLst>
            <pc:docMk/>
            <pc:sldMk cId="1244104180" sldId="284"/>
            <ac:spMk id="3" creationId="{66517473-6641-22F8-5052-F1AD7256E3A4}"/>
          </ac:spMkLst>
        </pc:spChg>
      </pc:sldChg>
      <pc:sldChg chg="modSp new mod ord">
        <pc:chgData name="Reed, Vaughn" userId="8c08aa42-ee24-4557-87bf-78ee5f00a26d" providerId="ADAL" clId="{ECD95819-C098-471D-97EF-09EE322FD2CB}" dt="2023-02-27T20:39:03.435" v="10377" actId="20577"/>
        <pc:sldMkLst>
          <pc:docMk/>
          <pc:sldMk cId="1960220642" sldId="285"/>
        </pc:sldMkLst>
        <pc:spChg chg="mod">
          <ac:chgData name="Reed, Vaughn" userId="8c08aa42-ee24-4557-87bf-78ee5f00a26d" providerId="ADAL" clId="{ECD95819-C098-471D-97EF-09EE322FD2CB}" dt="2023-02-27T20:39:03.435" v="10377" actId="20577"/>
          <ac:spMkLst>
            <pc:docMk/>
            <pc:sldMk cId="1960220642" sldId="285"/>
            <ac:spMk id="2" creationId="{B78641B6-F7E6-9E72-3242-4FA8A7F442D7}"/>
          </ac:spMkLst>
        </pc:spChg>
      </pc:sldChg>
      <pc:sldChg chg="modSp new del mod">
        <pc:chgData name="Reed, Vaughn" userId="8c08aa42-ee24-4557-87bf-78ee5f00a26d" providerId="ADAL" clId="{ECD95819-C098-471D-97EF-09EE322FD2CB}" dt="2023-02-27T21:01:03.845" v="10775" actId="47"/>
        <pc:sldMkLst>
          <pc:docMk/>
          <pc:sldMk cId="1622235562" sldId="286"/>
        </pc:sldMkLst>
        <pc:spChg chg="mod">
          <ac:chgData name="Reed, Vaughn" userId="8c08aa42-ee24-4557-87bf-78ee5f00a26d" providerId="ADAL" clId="{ECD95819-C098-471D-97EF-09EE322FD2CB}" dt="2023-02-27T20:52:49.375" v="10701" actId="20577"/>
          <ac:spMkLst>
            <pc:docMk/>
            <pc:sldMk cId="1622235562" sldId="286"/>
            <ac:spMk id="2" creationId="{E4311784-8306-0FE3-D08B-24E9CCF18FD7}"/>
          </ac:spMkLst>
        </pc:spChg>
        <pc:spChg chg="mod">
          <ac:chgData name="Reed, Vaughn" userId="8c08aa42-ee24-4557-87bf-78ee5f00a26d" providerId="ADAL" clId="{ECD95819-C098-471D-97EF-09EE322FD2CB}" dt="2023-02-27T20:53:04.128" v="10774" actId="20577"/>
          <ac:spMkLst>
            <pc:docMk/>
            <pc:sldMk cId="1622235562" sldId="286"/>
            <ac:spMk id="3" creationId="{CFBB1C00-6434-4B02-5554-83F1F5B00305}"/>
          </ac:spMkLst>
        </pc:spChg>
      </pc:sldChg>
      <pc:sldChg chg="modSp new mod">
        <pc:chgData name="Reed, Vaughn" userId="8c08aa42-ee24-4557-87bf-78ee5f00a26d" providerId="ADAL" clId="{ECD95819-C098-471D-97EF-09EE322FD2CB}" dt="2023-03-03T20:22:52.515" v="11400" actId="20577"/>
        <pc:sldMkLst>
          <pc:docMk/>
          <pc:sldMk cId="3424048744" sldId="286"/>
        </pc:sldMkLst>
        <pc:spChg chg="mod">
          <ac:chgData name="Reed, Vaughn" userId="8c08aa42-ee24-4557-87bf-78ee5f00a26d" providerId="ADAL" clId="{ECD95819-C098-471D-97EF-09EE322FD2CB}" dt="2023-03-03T20:20:50.880" v="10993" actId="5793"/>
          <ac:spMkLst>
            <pc:docMk/>
            <pc:sldMk cId="3424048744" sldId="286"/>
            <ac:spMk id="2" creationId="{5C35A40E-A8C0-B644-86DC-8A5597A96993}"/>
          </ac:spMkLst>
        </pc:spChg>
        <pc:spChg chg="mod">
          <ac:chgData name="Reed, Vaughn" userId="8c08aa42-ee24-4557-87bf-78ee5f00a26d" providerId="ADAL" clId="{ECD95819-C098-471D-97EF-09EE322FD2CB}" dt="2023-03-03T20:22:52.515" v="11400" actId="20577"/>
          <ac:spMkLst>
            <pc:docMk/>
            <pc:sldMk cId="3424048744" sldId="286"/>
            <ac:spMk id="3" creationId="{CA61C4F3-C3CD-0F78-8EBB-D0EA190B77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1E27-E2A7-4FFD-A806-4BFCAFD0D43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2936D-19FD-49D8-8D8F-033E17EE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9C3-4381-4B45-9DC6-741CEDDC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B05DA-428B-40ED-B249-52936E290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A7AB-8928-469E-ABF2-65D753A6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790D-6377-47BC-89F4-3560F06BC507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A33DF-3EE8-4C3D-90E0-9E6B1E3A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5274-F66E-463E-8A67-BC449F24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E6C2-BD22-4F70-B87D-9C486816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72D84-5249-4C82-A49C-73D2BBFC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37CE-47FA-45D5-B206-54023B37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EB8A-5E21-4911-84A0-421A90C23E42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A0A9-A5A2-4759-BFCE-1A09AFFA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1E48-D91B-4CD7-99EF-72507E3B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F438D-2887-444C-A191-5FD503DAD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F0F86-D01B-411E-B123-60AF8774F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619C1-4150-44F6-8582-686C3207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53CA-1EFC-416D-A3D6-C428AFB49E63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3AF0-A3F0-4986-ADE4-97F2AE8C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4A888-7F0C-4C77-AC4C-337E6319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70EF9-DAF3-4403-8247-EF023C48C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D4E6E6-D1D2-430D-A0D3-0ABA5696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08AE72-5AD2-4FBE-BF23-2916C283C5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C21348C-561D-4E2B-921A-3ECEB7D36F09}" type="datetime1">
              <a:rPr lang="en-US" smtClean="0"/>
              <a:t>3/3/2023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87D810-D15F-42FF-A8D9-D463D7B20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386D59-5F3C-4284-9552-12F8596A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B59AEB-A886-4A47-BBDA-DFFAD12938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F89108-391D-47C1-BA35-1C6CFA1BEC5B}" type="datetime1">
              <a:rPr lang="en-US" smtClean="0"/>
              <a:t>3/3/2023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A7E5FD-A4A8-47C7-A83C-CACD130E6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7CFC8A-103A-4276-8D66-4C48AB7E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194DA5-0F16-4D85-A84B-090A744D9A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D8C52B-EA8C-4852-844E-22B8DF9A4B4F}" type="datetime1">
              <a:rPr lang="en-US" smtClean="0"/>
              <a:t>3/3/2023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FD7CCD-B4A1-4B31-8E89-419D022FEC51}"/>
              </a:ext>
            </a:extLst>
          </p:cNvPr>
          <p:cNvSpPr/>
          <p:nvPr/>
        </p:nvSpPr>
        <p:spPr>
          <a:xfrm>
            <a:off x="9639300" y="5133975"/>
            <a:ext cx="2276475" cy="1581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3A685-27CF-42BB-8694-248EF6FAD0CD}"/>
              </a:ext>
            </a:extLst>
          </p:cNvPr>
          <p:cNvSpPr/>
          <p:nvPr/>
        </p:nvSpPr>
        <p:spPr>
          <a:xfrm>
            <a:off x="0" y="6208776"/>
            <a:ext cx="3511296" cy="649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0893"/>
            <a:ext cx="5181600" cy="4606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894"/>
            <a:ext cx="5181600" cy="2229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3947383"/>
            <a:ext cx="5181600" cy="2229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FA20-52DF-490A-8ADB-BE395342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7AB0-AE62-47AC-9EA6-AC29A62F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237E-D006-4F73-8207-79256175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CB8-64FE-4EC4-8932-4EF2CD406E91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83CE7-1FBB-411D-A791-0376CA27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2678-2687-4D1C-8D20-2AF88149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2FCD-30A1-4DE0-BB4F-1134C21D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5126-77CA-4141-82B2-4260CC99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A095D-3C08-4C4C-9077-8CED395E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1B4E-4831-437F-AF59-0AC75222C64A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F913-9A1B-4483-9A4D-A960EAAA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E9EEA-5874-4A5D-985F-754FCE8B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A406-62D2-47F2-8B2C-E2734DE4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82D4-AC87-4931-9ABC-562493C8C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CCF39-7061-41E0-A554-CC883C1A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5DA38-9E8B-49A0-AF41-7A5D4627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1448-9CD1-4232-8D6E-E5D16E633E0D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8055-1E0B-425C-8B10-13AF9CDC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B226A-96B2-4D14-A899-52749032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7A2F-608D-465C-8B5C-45EC3793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37A5F-B15C-4B38-8EFE-738BBB95F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18B41-31D7-45FA-A945-0F7848E69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34373-6DFD-4FFD-9199-CCE288F72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B2951-C10F-4DA7-A3F8-732848E06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7F917-40DF-4AB7-AB0B-24EA7934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25B-3DBB-45EE-96A9-90D20ECA0D66}" type="datetime1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94835-F825-4E61-A506-15DFBE33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0D818-B419-4BEB-9EAB-88F08B76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D5A3-6AEB-4A5C-B6E9-900397EE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C06F4-2DFD-4302-9CD1-D282CB93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B281-E2FF-4CC8-A002-58299646A044}" type="datetime1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841A3-5D21-486F-8C31-4830016C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BD72F-AAD2-4C5F-BE33-5F873755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8D05D-7D4F-4741-BDE0-F9565EF4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6DC9-EB90-4818-AD0A-B094E05EA50F}" type="datetime1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435E5-507E-434C-96CA-0C283851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9E1-9DDD-48CB-BE74-1C1DE8DF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6743-34A0-4EC6-B321-16A8B24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9EE2-D176-41BC-AC18-1BE28B46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B6B93-C68D-48E5-B269-B3C7FF919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667E2-9E64-41C8-83F1-FD5B1C54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0E99-4F94-48EA-95F8-42C2D63B1FF6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22A05-804E-49BB-8C88-991B4E0A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8D76B-659D-4AB1-B6A8-01A371F8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A718-454E-4650-AE44-D364F24A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29EA7-4D80-442E-8901-25566B34D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CA2C4-0323-4409-BDA1-197954CB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25119-7D3C-4C5D-9A11-CC86A84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AF9A-2988-4D54-AE38-87EBB64B2D92}" type="datetime1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87154-D74A-43FA-9D2F-59B69F87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0937F-D782-4602-95DE-8AC4EE83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20DEB-1CCF-4894-BF0A-5C1D0AB4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A054-BE4C-4376-A88A-B30062564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0E16-47E0-4F72-A0A9-F402DAE7D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519C-F2B0-4733-A0ED-5B6D635244E4}" type="datetime1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E857-CD18-4094-AAC9-71905D8E8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68E6-0AB5-453B-BCF9-338038806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99D7-256A-4A35-9767-9AB591E0192D}" type="slidenum">
              <a:rPr lang="en-US" smtClean="0"/>
              <a:t>‹#›</a:t>
            </a:fld>
            <a:endParaRPr lang="en-US"/>
          </a:p>
        </p:txBody>
      </p:sp>
      <p:pic>
        <p:nvPicPr>
          <p:cNvPr id="113666" name="Picture 2">
            <a:extLst>
              <a:ext uri="{FF2B5EF4-FFF2-40B4-BE49-F238E27FC236}">
                <a16:creationId xmlns:a16="http://schemas.microsoft.com/office/drawing/2014/main" id="{B719F78F-BA17-4863-8B41-0AF386B5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" y="6303391"/>
            <a:ext cx="2914348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54D6-4886-D4D4-471B-8C27B50AD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 – Potassium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F1B9C-1206-1F30-EB04-14875CAA9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129A-3446-4725-FA40-02FD8DBE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D092-A94B-A54F-3D36-865DA1D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K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86D40-3A1D-66F3-E6C1-9FAFE3F6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Clay minerals and CEC</a:t>
            </a:r>
          </a:p>
          <a:p>
            <a:pPr lvl="1"/>
            <a:r>
              <a:rPr lang="en-US" dirty="0"/>
              <a:t>Clay mineral K content will determine how much K will be available when broken down</a:t>
            </a:r>
          </a:p>
          <a:p>
            <a:pPr lvl="2"/>
            <a:r>
              <a:rPr lang="en-US" dirty="0"/>
              <a:t>Vermiculite, </a:t>
            </a:r>
            <a:r>
              <a:rPr lang="en-US" dirty="0" err="1"/>
              <a:t>montmorillinite</a:t>
            </a:r>
            <a:r>
              <a:rPr lang="en-US" dirty="0"/>
              <a:t>, mica have higher K content</a:t>
            </a:r>
          </a:p>
          <a:p>
            <a:pPr lvl="2"/>
            <a:r>
              <a:rPr lang="en-US" dirty="0"/>
              <a:t>Kaolinite tend to have lower K content</a:t>
            </a:r>
          </a:p>
          <a:p>
            <a:pPr lvl="1"/>
            <a:r>
              <a:rPr lang="en-US" b="1" dirty="0"/>
              <a:t>Higher CEC </a:t>
            </a:r>
            <a:r>
              <a:rPr lang="en-US" dirty="0"/>
              <a:t>soils will have a greater concentration of exchangeable K</a:t>
            </a:r>
          </a:p>
          <a:p>
            <a:pPr lvl="2"/>
            <a:r>
              <a:rPr lang="en-US" dirty="0"/>
              <a:t>Having low CEC doesn’t mean more will be in solution, due to losses</a:t>
            </a:r>
          </a:p>
          <a:p>
            <a:r>
              <a:rPr lang="en-US" b="1" dirty="0"/>
              <a:t>Exchangeable K</a:t>
            </a:r>
          </a:p>
          <a:p>
            <a:pPr lvl="1"/>
            <a:r>
              <a:rPr lang="en-US" dirty="0"/>
              <a:t>The more exchangeable K in the soil, the greater available K there will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B8A1-3922-C528-3881-BAB2D3FE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53AF-E8C3-D97D-C234-F27AFD00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K availability –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34AC-E5B7-F0BC-49A7-E5250B0FC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0079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Soil Moisture and Temperature</a:t>
            </a:r>
          </a:p>
          <a:p>
            <a:pPr lvl="1"/>
            <a:r>
              <a:rPr lang="en-US" dirty="0"/>
              <a:t>At low moisture, water films are too small for K to diffuse to roots</a:t>
            </a:r>
          </a:p>
          <a:p>
            <a:pPr lvl="1"/>
            <a:r>
              <a:rPr lang="en-US" dirty="0"/>
              <a:t>Also, plants require more K in drought stress conditions, due to CO</a:t>
            </a:r>
            <a:r>
              <a:rPr lang="en-US" baseline="-25000" dirty="0"/>
              <a:t>2</a:t>
            </a:r>
            <a:r>
              <a:rPr lang="en-US" dirty="0"/>
              <a:t> fixation</a:t>
            </a:r>
          </a:p>
          <a:p>
            <a:pPr lvl="2"/>
            <a:r>
              <a:rPr lang="en-US" dirty="0"/>
              <a:t>K is needed for both photosynthesis and stomatal closure</a:t>
            </a:r>
          </a:p>
          <a:p>
            <a:pPr lvl="1"/>
            <a:r>
              <a:rPr lang="en-US" dirty="0"/>
              <a:t>This is why K deficiency may show up even if plenty of K is available </a:t>
            </a:r>
          </a:p>
          <a:p>
            <a:r>
              <a:rPr lang="en-US" dirty="0"/>
              <a:t>Temperature and diffusion are also correlated</a:t>
            </a:r>
          </a:p>
          <a:p>
            <a:r>
              <a:rPr lang="en-US" dirty="0"/>
              <a:t>Root function is also dependent on adequate O</a:t>
            </a:r>
            <a:r>
              <a:rPr lang="en-US" baseline="-25000" dirty="0"/>
              <a:t>2</a:t>
            </a:r>
            <a:r>
              <a:rPr lang="en-US" dirty="0"/>
              <a:t> being available in the soil, </a:t>
            </a:r>
            <a:r>
              <a:rPr lang="en-US" b="1" dirty="0"/>
              <a:t>Aeration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2F032-4517-E174-664B-63B1219D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6DCE8-3B5C-5C1A-BC57-C8442E60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31" y="2451115"/>
            <a:ext cx="47910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D75D-C604-6617-F3A5-306EB5F5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K availability –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9A88-BAD4-9288-2AB4-A7180F62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33BC4-808C-CCC5-0190-A4E5A6CE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8AE3E13-CDDB-50C7-AD0F-85927458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68" y="2170113"/>
            <a:ext cx="5491163" cy="100806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BF5C580-AAF0-701B-07AD-461E9636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68" y="3770313"/>
            <a:ext cx="5554663" cy="160496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489F9486-2C12-A653-4BF0-459EA187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868" y="3313113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 K+ cannot compete effectively for the more tightly held Al3+ and H+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5FBD3F6-3793-2374-9787-48539EA2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8" y="5446713"/>
            <a:ext cx="7239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 K+ can compete more effectively for Ca2+ than the more tightly held Al3+ and H+. It is easier to increase exchangeable K by fertilizing a Ca saturated soil than Al3+ and H+ saturated exchange complex.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E4C01-D04D-6D0E-B36A-81104835BD97}"/>
              </a:ext>
            </a:extLst>
          </p:cNvPr>
          <p:cNvSpPr txBox="1"/>
          <p:nvPr/>
        </p:nvSpPr>
        <p:spPr>
          <a:xfrm>
            <a:off x="5469147" y="1466860"/>
            <a:ext cx="567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Lyotropic series</a:t>
            </a:r>
          </a:p>
          <a:p>
            <a:pPr lvl="2"/>
            <a:r>
              <a:rPr lang="en-US" b="1" dirty="0"/>
              <a:t>Al</a:t>
            </a:r>
            <a:r>
              <a:rPr lang="en-US" b="1" baseline="30000" dirty="0"/>
              <a:t>3+ </a:t>
            </a:r>
            <a:r>
              <a:rPr lang="en-US" altLang="en-US" sz="2000" b="1" dirty="0">
                <a:sym typeface="Symbol" panose="05050102010706020507" pitchFamily="18" charset="2"/>
              </a:rPr>
              <a:t></a:t>
            </a:r>
            <a:r>
              <a:rPr lang="en-US" b="1" dirty="0"/>
              <a:t> H</a:t>
            </a:r>
            <a:r>
              <a:rPr lang="en-US" b="1" baseline="30000" dirty="0"/>
              <a:t>+ </a:t>
            </a:r>
            <a:r>
              <a:rPr lang="en-US" b="1" dirty="0"/>
              <a:t>&gt; Ca</a:t>
            </a:r>
            <a:r>
              <a:rPr lang="en-US" b="1" baseline="30000" dirty="0"/>
              <a:t>2+ </a:t>
            </a:r>
            <a:r>
              <a:rPr lang="en-US" altLang="en-US" sz="2000" b="1" dirty="0">
                <a:sym typeface="Symbol" panose="05050102010706020507" pitchFamily="18" charset="2"/>
              </a:rPr>
              <a:t></a:t>
            </a:r>
            <a:r>
              <a:rPr lang="en-US" b="1" dirty="0"/>
              <a:t> Mg</a:t>
            </a:r>
            <a:r>
              <a:rPr lang="en-US" b="1" baseline="30000" dirty="0"/>
              <a:t>2+ </a:t>
            </a:r>
            <a:r>
              <a:rPr lang="en-US" b="1" dirty="0"/>
              <a:t>&gt; K</a:t>
            </a:r>
            <a:r>
              <a:rPr lang="en-US" b="1" baseline="30000" dirty="0"/>
              <a:t>+ </a:t>
            </a:r>
            <a:r>
              <a:rPr lang="en-US" altLang="en-US" sz="2000" b="1" dirty="0">
                <a:sym typeface="Symbol" panose="05050102010706020507" pitchFamily="18" charset="2"/>
              </a:rPr>
              <a:t></a:t>
            </a:r>
            <a:r>
              <a:rPr lang="en-US" b="1" dirty="0"/>
              <a:t> NH</a:t>
            </a:r>
            <a:r>
              <a:rPr lang="en-US" b="1" baseline="-25000" dirty="0"/>
              <a:t>4</a:t>
            </a:r>
            <a:r>
              <a:rPr lang="en-US" b="1" baseline="30000" dirty="0"/>
              <a:t>+ </a:t>
            </a:r>
            <a:r>
              <a:rPr lang="en-US" b="1" dirty="0"/>
              <a:t>&gt; Na</a:t>
            </a:r>
            <a:r>
              <a:rPr lang="en-US" b="1" baseline="30000" dirty="0"/>
              <a:t>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AE01-6792-FA53-85B5-756BB590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A061-4239-721C-0CA2-F99453A7F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Leaching</a:t>
            </a:r>
          </a:p>
          <a:p>
            <a:pPr lvl="1"/>
            <a:r>
              <a:rPr lang="en-US" dirty="0"/>
              <a:t>Occurs more often in looser textured soils</a:t>
            </a:r>
          </a:p>
          <a:p>
            <a:pPr lvl="1"/>
            <a:r>
              <a:rPr lang="en-US" dirty="0"/>
              <a:t>No binding sites (either due to low CEC or high concentration of </a:t>
            </a:r>
            <a:r>
              <a:rPr lang="en-US"/>
              <a:t>stronger bases)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Removal via harvest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6FEE-6714-BB16-C37A-07DD0FFD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1667D-317A-A7C4-533C-D1EA8458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06" y="3001460"/>
            <a:ext cx="580153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A42C-8801-FADF-2EBB-6B554873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Testing for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A0E2-C11D-7E82-63C8-BECF374A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  <a:r>
              <a:rPr lang="en-US" dirty="0"/>
              <a:t> and </a:t>
            </a:r>
            <a:r>
              <a:rPr lang="en-US" b="1" dirty="0"/>
              <a:t>Exchangeable K</a:t>
            </a:r>
            <a:r>
              <a:rPr lang="en-US" dirty="0"/>
              <a:t> is generally what will supply the plant throughout the season, with a little coming from </a:t>
            </a:r>
            <a:r>
              <a:rPr lang="en-US" b="1" dirty="0"/>
              <a:t>Fixed K</a:t>
            </a:r>
            <a:r>
              <a:rPr lang="en-US" dirty="0"/>
              <a:t>. </a:t>
            </a:r>
          </a:p>
          <a:p>
            <a:r>
              <a:rPr lang="en-US" dirty="0"/>
              <a:t>Our soil tests aim to measure the </a:t>
            </a:r>
            <a:r>
              <a:rPr lang="en-US" b="1" dirty="0"/>
              <a:t>Solution</a:t>
            </a:r>
            <a:r>
              <a:rPr lang="en-US" dirty="0"/>
              <a:t> and </a:t>
            </a:r>
            <a:r>
              <a:rPr lang="en-US" b="1" dirty="0"/>
              <a:t>Extractable K</a:t>
            </a:r>
            <a:r>
              <a:rPr lang="en-US" dirty="0"/>
              <a:t>, to give an estimate on the plant available K.</a:t>
            </a:r>
          </a:p>
          <a:p>
            <a:r>
              <a:rPr lang="en-US" dirty="0"/>
              <a:t>Extractant isn’t nearly as dependent as extraction for P</a:t>
            </a:r>
          </a:p>
          <a:p>
            <a:r>
              <a:rPr lang="en-US" dirty="0"/>
              <a:t>Most of the time the extractant used for P will be used for K and other nutrients as well</a:t>
            </a:r>
          </a:p>
          <a:p>
            <a:r>
              <a:rPr lang="en-US" dirty="0"/>
              <a:t>Just need a moderate acid to remove K from binding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59B9-9829-BA31-2D4E-777AA35F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E82F-CFBE-27B6-7241-F6C810D0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Testing for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387A-B3C9-9FA5-2CDA-89E6FA54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50525" cy="4351338"/>
          </a:xfrm>
        </p:spPr>
        <p:txBody>
          <a:bodyPr/>
          <a:lstStyle/>
          <a:p>
            <a:r>
              <a:rPr lang="en-US" dirty="0"/>
              <a:t>Moist Soil Test for K</a:t>
            </a:r>
          </a:p>
          <a:p>
            <a:pPr lvl="1"/>
            <a:r>
              <a:rPr lang="en-US" dirty="0"/>
              <a:t>Had some following back in the 80’s, then went away, because handling non-dry samples was not fun for labs</a:t>
            </a:r>
          </a:p>
          <a:p>
            <a:r>
              <a:rPr lang="en-US" dirty="0"/>
              <a:t>By drying soil samples, you are removing water, and subsequently making the soil particles condense together, making some bound K</a:t>
            </a:r>
            <a:r>
              <a:rPr lang="en-US" baseline="30000" dirty="0"/>
              <a:t>+</a:t>
            </a:r>
            <a:r>
              <a:rPr lang="en-US" dirty="0"/>
              <a:t> less available for extraction</a:t>
            </a:r>
          </a:p>
          <a:p>
            <a:r>
              <a:rPr lang="en-US" dirty="0"/>
              <a:t>Moist soil test K has been shown to be more accurate at estimating plant available K than dry soil testing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2F02-C5B6-726E-2A71-55E25F26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C5279-CB22-FFB4-B6DC-AF33CF850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1" t="29329" r="31439"/>
          <a:stretch/>
        </p:blipFill>
        <p:spPr>
          <a:xfrm>
            <a:off x="8764437" y="3202997"/>
            <a:ext cx="3183147" cy="16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E662-7D8A-D87C-8C68-EE783861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Recommendations for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A301-4F86-8E4E-B1D2-6162A790F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Immobile, so based upon sufficiency index</a:t>
            </a:r>
          </a:p>
          <a:p>
            <a:r>
              <a:rPr lang="en-US" dirty="0"/>
              <a:t>In high yielding forage crops, where forage is removed completely, when soil is sandy, K management will be more similar to N, because of how many losses (leaching, removal)</a:t>
            </a:r>
          </a:p>
          <a:p>
            <a:r>
              <a:rPr lang="en-US" dirty="0"/>
              <a:t>Correlation/Calibration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7DB19-97E2-031C-F9DF-AEA63658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41B6-F7E6-9E72-3242-4FA8A7F4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1CC0F-28BB-D1A4-E2FB-CFBC55C1A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D737-750B-7F1B-B3D3-C0537BEA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8E99-984A-888B-6295-DA2B4D70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Potash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4A8D-39DD-5E83-5E65-2A09BE28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2985" cy="4351338"/>
          </a:xfrm>
        </p:spPr>
        <p:txBody>
          <a:bodyPr/>
          <a:lstStyle/>
          <a:p>
            <a:r>
              <a:rPr lang="en-US" dirty="0"/>
              <a:t>First sources of potash (K Fertilizer) came from boiling wood ash to recover nutrients</a:t>
            </a:r>
          </a:p>
          <a:p>
            <a:r>
              <a:rPr lang="en-US" dirty="0"/>
              <a:t>Take ashes of fire wood from stoves, boil it with water, and collect the salts leftover</a:t>
            </a:r>
          </a:p>
          <a:p>
            <a:r>
              <a:rPr lang="en-US" dirty="0"/>
              <a:t>“pot-ash”</a:t>
            </a:r>
          </a:p>
          <a:p>
            <a:r>
              <a:rPr lang="en-US" dirty="0"/>
              <a:t>Non sustainable or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E2E26-35A2-8446-730E-9727074C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D7A4B-6651-C4F9-04D3-89573BE8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02" y="3723489"/>
            <a:ext cx="4877481" cy="225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97F8E-9D32-CB63-4C2D-6B94E995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182" y="467467"/>
            <a:ext cx="3286584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6A43-576C-49CB-A732-F698BF47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K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A62F-0F22-2415-D243-69FBFC1A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come from deposits of soluble K salts found well below Earth’s surface</a:t>
            </a:r>
          </a:p>
          <a:p>
            <a:pPr lvl="1"/>
            <a:r>
              <a:rPr lang="en-US" dirty="0"/>
              <a:t>Many are high purity, and lend to mining of K salts and potash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829A6-566B-5C25-8BA8-A92C873B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EC97C-4E2D-5384-7756-CC0F5F51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85" y="3107702"/>
            <a:ext cx="6731790" cy="3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B9C3-E202-EFF5-6915-E3298032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A05F-104C-8AC0-01A9-DE36A745F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K in soils averages ~40,000 </a:t>
            </a:r>
            <a:r>
              <a:rPr lang="en-US" dirty="0" err="1"/>
              <a:t>lbs</a:t>
            </a:r>
            <a:r>
              <a:rPr lang="en-US" dirty="0"/>
              <a:t>/ac</a:t>
            </a:r>
          </a:p>
          <a:p>
            <a:r>
              <a:rPr lang="en-US" dirty="0"/>
              <a:t>Most of K is held as part of primary minerals</a:t>
            </a:r>
          </a:p>
          <a:p>
            <a:r>
              <a:rPr lang="en-US" dirty="0"/>
              <a:t>Easily exchangeable K levels is often very small (40-600 ppm)</a:t>
            </a:r>
          </a:p>
          <a:p>
            <a:r>
              <a:rPr lang="en-US" dirty="0"/>
              <a:t>Only small amount is readily available and in solution (1-10 ppm)</a:t>
            </a:r>
          </a:p>
          <a:p>
            <a:r>
              <a:rPr lang="en-US" dirty="0"/>
              <a:t>K removal is very high, equal with 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383E-2B31-5F88-49AB-3B62008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F80F-0BF8-731E-1031-43EB13DB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K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5EAD-38E1-366D-D3B4-24D623BE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from marine sources</a:t>
            </a:r>
          </a:p>
          <a:p>
            <a:pPr lvl="1"/>
            <a:r>
              <a:rPr lang="en-US" dirty="0"/>
              <a:t>Ancient Seas that are now buried and dried</a:t>
            </a:r>
          </a:p>
          <a:p>
            <a:pPr lvl="1"/>
            <a:r>
              <a:rPr lang="en-US" dirty="0"/>
              <a:t>Salt water brines (KCl, not just NaCl)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FF8EC-00ED-3F46-D5DF-5E3FD438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B3C1-0424-2BAD-7F76-95521838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10" y="3052327"/>
            <a:ext cx="8811855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6801-6097-2E9A-69E4-E7E5C19E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3B71-BEA2-CA9A-C22F-0CF465EF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47AEE-EF6D-1F80-EE3F-F40A5973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1DD67-8E07-B12E-40DA-5E420B48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3" y="2082"/>
            <a:ext cx="9169790" cy="68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32C5-A8AC-2C5E-AA16-7924B9B0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K Fertilizer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CE55D-F575-EA49-9283-D6715097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9904" cy="4351338"/>
          </a:xfrm>
        </p:spPr>
        <p:txBody>
          <a:bodyPr/>
          <a:lstStyle/>
          <a:p>
            <a:r>
              <a:rPr lang="en-US" dirty="0"/>
              <a:t>Can also come from natural salt brines (water evaporates and leaves behind salts)</a:t>
            </a:r>
          </a:p>
          <a:p>
            <a:r>
              <a:rPr lang="en-US" dirty="0"/>
              <a:t>Dead Sea</a:t>
            </a:r>
          </a:p>
          <a:p>
            <a:r>
              <a:rPr lang="en-US" dirty="0"/>
              <a:t>Great Salt Lake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D44DA-A8FD-E3F2-34F6-AA845831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B83A2-9E00-03DC-7A50-A23BC379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1456193"/>
            <a:ext cx="6804992" cy="42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DD75-FBC4-E0F6-BBBD-48B77F5A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EA46-1BFE-D65E-4469-83D2CD18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1568" cy="4351338"/>
          </a:xfrm>
        </p:spPr>
        <p:txBody>
          <a:bodyPr/>
          <a:lstStyle/>
          <a:p>
            <a:r>
              <a:rPr lang="en-US" dirty="0"/>
              <a:t>Muriate of Potash (0-0-60, MOP)</a:t>
            </a:r>
          </a:p>
          <a:p>
            <a:pPr lvl="1"/>
            <a:r>
              <a:rPr lang="en-US" dirty="0"/>
              <a:t>Primarily mined as mineral containing KCl and NaCl, which is then milled and separated</a:t>
            </a:r>
          </a:p>
          <a:p>
            <a:pPr lvl="1"/>
            <a:r>
              <a:rPr lang="en-US" dirty="0"/>
              <a:t>Colors and sizes differ depending on the source</a:t>
            </a:r>
          </a:p>
          <a:p>
            <a:pPr lvl="1"/>
            <a:r>
              <a:rPr lang="en-US" dirty="0"/>
              <a:t>Iron oxide within gives our MOP that reddish tinge</a:t>
            </a:r>
          </a:p>
          <a:p>
            <a:r>
              <a:rPr lang="en-US" dirty="0"/>
              <a:t>Source for other K fertilizers</a:t>
            </a:r>
          </a:p>
          <a:p>
            <a:r>
              <a:rPr lang="en-US" dirty="0"/>
              <a:t>Readily water soluble</a:t>
            </a:r>
          </a:p>
          <a:p>
            <a:r>
              <a:rPr lang="en-US" dirty="0"/>
              <a:t>Cheapest form of K Fertilizer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0EBD4-09A1-18A8-4E03-A0F20B0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58572-1FB3-EFF7-1289-743D40529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946" y="878711"/>
            <a:ext cx="2152950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6E43-2ADF-D533-7556-A12C5067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0BEE-37A7-570E-C9E9-44544E1B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Sulfate</a:t>
            </a:r>
          </a:p>
          <a:p>
            <a:pPr lvl="1"/>
            <a:r>
              <a:rPr lang="en-US" dirty="0"/>
              <a:t>0-0-53-17</a:t>
            </a:r>
          </a:p>
          <a:p>
            <a:pPr lvl="1"/>
            <a:r>
              <a:rPr lang="en-US" dirty="0"/>
              <a:t>Commonly used in Cl</a:t>
            </a:r>
            <a:r>
              <a:rPr lang="en-US" baseline="30000" dirty="0"/>
              <a:t>-</a:t>
            </a:r>
            <a:r>
              <a:rPr lang="en-US" dirty="0"/>
              <a:t> sensitive crops</a:t>
            </a:r>
          </a:p>
          <a:p>
            <a:pPr lvl="2"/>
            <a:r>
              <a:rPr lang="en-US" dirty="0"/>
              <a:t>Potatoes</a:t>
            </a:r>
          </a:p>
          <a:p>
            <a:pPr lvl="2"/>
            <a:r>
              <a:rPr lang="en-US" dirty="0"/>
              <a:t>Tree Fruits</a:t>
            </a:r>
          </a:p>
          <a:p>
            <a:pPr lvl="2"/>
            <a:r>
              <a:rPr lang="en-US" dirty="0"/>
              <a:t>Vegetables</a:t>
            </a:r>
          </a:p>
          <a:p>
            <a:pPr lvl="2"/>
            <a:r>
              <a:rPr lang="en-US" dirty="0"/>
              <a:t>Tobacco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AEEF9-322E-2AD6-346F-7E0CF8EC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Potassium Sulfate Fertilizer 0-0-53 + 17% Sulfur Solution Grade – Greenway  Biotech, Inc.">
            <a:extLst>
              <a:ext uri="{FF2B5EF4-FFF2-40B4-BE49-F238E27FC236}">
                <a16:creationId xmlns:a16="http://schemas.microsoft.com/office/drawing/2014/main" id="{3C4C415D-695F-0460-91F4-900B32F3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85" y="1825625"/>
            <a:ext cx="5026809" cy="33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6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A2E7-CF65-621A-6018-6D27458D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0F0D-8719-D882-4DBC-651DA501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Magnesium Sulfate (0-0-22-22-11Mg)</a:t>
            </a:r>
          </a:p>
          <a:p>
            <a:pPr lvl="1"/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4,</a:t>
            </a:r>
            <a:r>
              <a:rPr lang="en-US" dirty="0"/>
              <a:t> MgSO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Also known as K-Mag</a:t>
            </a:r>
          </a:p>
          <a:p>
            <a:pPr lvl="1"/>
            <a:r>
              <a:rPr lang="en-US" dirty="0"/>
              <a:t>Used when you need more S and Mg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5D149-3EA4-AC3F-034C-743CCDD3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2" descr="Magnesium Potassium Sulphate Dynamate | Pestell Nutrition">
            <a:extLst>
              <a:ext uri="{FF2B5EF4-FFF2-40B4-BE49-F238E27FC236}">
                <a16:creationId xmlns:a16="http://schemas.microsoft.com/office/drawing/2014/main" id="{650ECAB3-114A-B4CB-2334-2C669A70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16" y="2489655"/>
            <a:ext cx="3981654" cy="39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7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911A-07F2-9B18-0A85-8AD35954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7458-86AC-174E-CF27-D93E7222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Nitrate (KNO</a:t>
            </a:r>
            <a:r>
              <a:rPr lang="en-US" baseline="-25000" dirty="0"/>
              <a:t>3</a:t>
            </a:r>
            <a:r>
              <a:rPr lang="en-US" dirty="0"/>
              <a:t>), (13-0-44)</a:t>
            </a:r>
          </a:p>
          <a:p>
            <a:pPr lvl="1"/>
            <a:r>
              <a:rPr lang="en-US" dirty="0"/>
              <a:t>Good source of N and K</a:t>
            </a:r>
          </a:p>
          <a:p>
            <a:pPr lvl="1"/>
            <a:r>
              <a:rPr lang="en-US" dirty="0"/>
              <a:t>Used mainly for trees, cotton, vegetables</a:t>
            </a:r>
          </a:p>
          <a:p>
            <a:r>
              <a:rPr lang="en-US" dirty="0"/>
              <a:t>High production costs limit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CB9B2-9D58-56D0-E865-17D4347D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 descr="Potassium Nitrate Powder 99.8% Pure - 5 Lbs.">
            <a:extLst>
              <a:ext uri="{FF2B5EF4-FFF2-40B4-BE49-F238E27FC236}">
                <a16:creationId xmlns:a16="http://schemas.microsoft.com/office/drawing/2014/main" id="{AF9DC25B-3B14-7EBE-7B2E-2E5693CC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48" y="2212168"/>
            <a:ext cx="3719348" cy="37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41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D9B9-F886-839F-273C-302AA5D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9AE1-C81B-BEC9-18D7-6C6DBE4DD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Phosphates (K</a:t>
            </a:r>
            <a:r>
              <a:rPr lang="en-US" baseline="-25000" dirty="0"/>
              <a:t>4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KH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HPO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Assorted K concentration</a:t>
            </a:r>
          </a:p>
          <a:p>
            <a:pPr lvl="2"/>
            <a:r>
              <a:rPr lang="en-US" dirty="0"/>
              <a:t>K – 20-50%</a:t>
            </a:r>
          </a:p>
          <a:p>
            <a:pPr lvl="2"/>
            <a:r>
              <a:rPr lang="en-US" dirty="0"/>
              <a:t>P – 30-60%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High analysis</a:t>
            </a:r>
          </a:p>
          <a:p>
            <a:pPr lvl="2"/>
            <a:r>
              <a:rPr lang="en-US" dirty="0"/>
              <a:t>Low salt index</a:t>
            </a:r>
          </a:p>
          <a:p>
            <a:pPr lvl="2"/>
            <a:r>
              <a:rPr lang="en-US" dirty="0"/>
              <a:t>Useful in liquid fertilizers high in K</a:t>
            </a:r>
          </a:p>
          <a:p>
            <a:pPr lvl="1"/>
            <a:r>
              <a:rPr lang="en-US" dirty="0"/>
              <a:t>Commonly used in Cl</a:t>
            </a:r>
            <a:r>
              <a:rPr lang="en-US" baseline="30000" dirty="0"/>
              <a:t>-</a:t>
            </a:r>
            <a:r>
              <a:rPr lang="en-US" dirty="0"/>
              <a:t> sensitive crops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80E6F-1DAE-A46A-0247-5EC6824C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7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E39B-6CDD-E679-D8BD-B62EEA73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7473-6641-22F8-5052-F1AD7256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Thiosulfate (K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,KTS, 0-0-25-17S)</a:t>
            </a:r>
          </a:p>
          <a:p>
            <a:r>
              <a:rPr lang="en-US" dirty="0"/>
              <a:t>Potassium Polysulfide (</a:t>
            </a:r>
            <a:r>
              <a:rPr lang="en-US" dirty="0" err="1"/>
              <a:t>KS</a:t>
            </a:r>
            <a:r>
              <a:rPr lang="en-US" baseline="-25000" dirty="0" err="1"/>
              <a:t>x</a:t>
            </a:r>
            <a:r>
              <a:rPr lang="en-US" dirty="0"/>
              <a:t>, 0-0-36-42S)</a:t>
            </a:r>
          </a:p>
          <a:p>
            <a:r>
              <a:rPr lang="en-US" dirty="0"/>
              <a:t>Liquid K fertilizers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High analysis</a:t>
            </a:r>
          </a:p>
          <a:p>
            <a:pPr lvl="1"/>
            <a:r>
              <a:rPr lang="en-US" dirty="0"/>
              <a:t>Low salt index</a:t>
            </a:r>
          </a:p>
          <a:p>
            <a:pPr lvl="1"/>
            <a:r>
              <a:rPr lang="en-US" dirty="0"/>
              <a:t>Useful in liquid fertilizers high in K</a:t>
            </a:r>
          </a:p>
          <a:p>
            <a:r>
              <a:rPr lang="en-US" dirty="0"/>
              <a:t>Commonly used on Cl</a:t>
            </a:r>
            <a:r>
              <a:rPr lang="en-US" baseline="30000" dirty="0"/>
              <a:t>-</a:t>
            </a:r>
            <a:r>
              <a:rPr lang="en-US" dirty="0"/>
              <a:t> sensitive crops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F800-C692-F56B-24D7-83BEBE9C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4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DCC4-87D5-1A14-6F3E-352A55F7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FD94B-3E7A-C29E-2079-CC7FEA87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974" cy="4351338"/>
          </a:xfrm>
        </p:spPr>
        <p:txBody>
          <a:bodyPr/>
          <a:lstStyle/>
          <a:p>
            <a:r>
              <a:rPr lang="en-US" dirty="0"/>
              <a:t>Potassium Hydroxide (KOH)</a:t>
            </a:r>
          </a:p>
          <a:p>
            <a:r>
              <a:rPr lang="en-US" dirty="0"/>
              <a:t>Potassium Bicarbonate (KHCO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Potassium Carbonate (K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Potassium Acetate (CH</a:t>
            </a:r>
            <a:r>
              <a:rPr lang="en-US" baseline="-25000" dirty="0"/>
              <a:t>3</a:t>
            </a:r>
            <a:r>
              <a:rPr lang="en-US" dirty="0"/>
              <a:t>COOK)</a:t>
            </a:r>
          </a:p>
          <a:p>
            <a:pPr lvl="1"/>
            <a:r>
              <a:rPr lang="en-US" dirty="0"/>
              <a:t>All generally foliar fertilizer K sources</a:t>
            </a:r>
          </a:p>
          <a:p>
            <a:pPr lvl="1"/>
            <a:r>
              <a:rPr lang="en-US" dirty="0"/>
              <a:t>Compatible with other liquid fertilizers</a:t>
            </a:r>
          </a:p>
          <a:p>
            <a:r>
              <a:rPr lang="en-US" dirty="0"/>
              <a:t>Can cause tissue burn, especially on HOT DRY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E983B-6C73-89D0-1BBB-C321E92E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K-Leaf - Foliar Feeds - Super Soluble Potassium Sulphate ...">
            <a:extLst>
              <a:ext uri="{FF2B5EF4-FFF2-40B4-BE49-F238E27FC236}">
                <a16:creationId xmlns:a16="http://schemas.microsoft.com/office/drawing/2014/main" id="{1BC44249-C6A0-993F-3829-77B362A4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8" y="2176732"/>
            <a:ext cx="5009072" cy="25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4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E371-AD87-1D0E-21A4-BB97B370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Function of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A798-9A8E-0799-A6B9-2938BC49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Forms</a:t>
            </a:r>
          </a:p>
          <a:p>
            <a:pPr lvl="1"/>
            <a:r>
              <a:rPr lang="en-US" dirty="0"/>
              <a:t>Adsorbed as K</a:t>
            </a:r>
            <a:r>
              <a:rPr lang="en-US" baseline="30000" dirty="0"/>
              <a:t>+</a:t>
            </a:r>
            <a:endParaRPr lang="en-US" dirty="0"/>
          </a:p>
          <a:p>
            <a:pPr lvl="1"/>
            <a:r>
              <a:rPr lang="en-US" dirty="0"/>
              <a:t>Tissue ranges from 1-5% 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Not a component of biochemical compounds</a:t>
            </a:r>
          </a:p>
          <a:p>
            <a:pPr lvl="1"/>
            <a:r>
              <a:rPr lang="en-US" dirty="0"/>
              <a:t>Exists in solution or bound to negative charges in the plant</a:t>
            </a:r>
          </a:p>
          <a:p>
            <a:pPr lvl="1"/>
            <a:r>
              <a:rPr lang="en-US" dirty="0"/>
              <a:t>Activator in dozens of enzymatic reactions</a:t>
            </a:r>
          </a:p>
          <a:p>
            <a:pPr lvl="1"/>
            <a:r>
              <a:rPr lang="en-US" dirty="0"/>
              <a:t>Responsible</a:t>
            </a:r>
          </a:p>
          <a:p>
            <a:pPr lvl="2"/>
            <a:r>
              <a:rPr lang="en-US" dirty="0"/>
              <a:t>Energy metabolism</a:t>
            </a:r>
          </a:p>
          <a:p>
            <a:pPr lvl="2"/>
            <a:r>
              <a:rPr lang="en-US" dirty="0"/>
              <a:t>Starch synthesis</a:t>
            </a:r>
          </a:p>
          <a:p>
            <a:pPr lvl="2"/>
            <a:r>
              <a:rPr lang="en-US" dirty="0"/>
              <a:t>Nitrate Reduction</a:t>
            </a:r>
          </a:p>
          <a:p>
            <a:pPr lvl="2"/>
            <a:r>
              <a:rPr lang="en-US" dirty="0"/>
              <a:t>Sugar Degradation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BD09C-65D1-44CA-6DD2-3CBAE0A7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2-Minute Neuroscience: Sodium-Potassium Pump">
            <a:extLst>
              <a:ext uri="{FF2B5EF4-FFF2-40B4-BE49-F238E27FC236}">
                <a16:creationId xmlns:a16="http://schemas.microsoft.com/office/drawing/2014/main" id="{55180DEF-0A7E-ABA6-D66D-B18AA70A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39" y="287353"/>
            <a:ext cx="5229525" cy="29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48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A40E-A8C0-B644-86DC-8A5597A9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Fertilizer Sources – Organic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1C4F3-C3CD-0F78-8EBB-D0EA190B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organic manures, occurs predominately as soluble as K</a:t>
            </a:r>
            <a:r>
              <a:rPr lang="en-US" baseline="30000" dirty="0"/>
              <a:t>+</a:t>
            </a:r>
            <a:endParaRPr lang="en-US" dirty="0"/>
          </a:p>
          <a:p>
            <a:r>
              <a:rPr lang="en-US" dirty="0"/>
              <a:t>Average K content is 0.2-2% K</a:t>
            </a:r>
            <a:r>
              <a:rPr lang="en-US"/>
              <a:t>, on par with N and P</a:t>
            </a:r>
            <a:endParaRPr lang="en-US" dirty="0"/>
          </a:p>
          <a:p>
            <a:r>
              <a:rPr lang="en-US" dirty="0"/>
              <a:t>Most organic fertilizer sources are applied to account for N or P concentration, so whatever that rate is will generally supply sufficient quantities, depending on the rate applied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AD9DA-21D5-14BD-B6DC-A57B19C3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48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A81D-1EEC-6313-6E6E-BFA39E75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K fertilizer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6F70-154D-6C33-77F4-4C3903FC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of K are better done frequently rather than heavily due to luxury consumption problems, and leaching</a:t>
            </a:r>
          </a:p>
          <a:p>
            <a:r>
              <a:rPr lang="en-US" dirty="0"/>
              <a:t>Banding?</a:t>
            </a:r>
          </a:p>
          <a:p>
            <a:pPr lvl="1"/>
            <a:r>
              <a:rPr lang="en-US" dirty="0"/>
              <a:t>Doesn’t necessarily help against fixation</a:t>
            </a:r>
          </a:p>
          <a:p>
            <a:pPr lvl="1"/>
            <a:r>
              <a:rPr lang="en-US" dirty="0"/>
              <a:t>Banding (near the surface) will have beneficial effects in colder environments, where K diffusion is slowed due to temperature</a:t>
            </a:r>
          </a:p>
          <a:p>
            <a:pPr lvl="1"/>
            <a:r>
              <a:rPr lang="en-US" dirty="0"/>
              <a:t>Higher concentration of K = higher chance of diffusion even if its cold</a:t>
            </a:r>
          </a:p>
          <a:p>
            <a:r>
              <a:rPr lang="en-US" dirty="0"/>
              <a:t>Foliar K application is a mixed bag</a:t>
            </a:r>
          </a:p>
          <a:p>
            <a:pPr lvl="1"/>
            <a:r>
              <a:rPr lang="en-US" dirty="0"/>
              <a:t>Watch for salt burns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529FC-776A-FADC-E6CE-D5D47EFA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BA4B-AA43-4EEE-2F84-319784C9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Function of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3D7F-2F7B-43D1-0F1F-84513D00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</a:t>
            </a:r>
          </a:p>
          <a:p>
            <a:pPr lvl="1"/>
            <a:r>
              <a:rPr lang="en-US" dirty="0"/>
              <a:t>Photosynthesis</a:t>
            </a:r>
          </a:p>
          <a:p>
            <a:pPr lvl="1"/>
            <a:r>
              <a:rPr lang="en-US" dirty="0"/>
              <a:t>Protein Synthesis</a:t>
            </a:r>
          </a:p>
          <a:p>
            <a:pPr lvl="1"/>
            <a:r>
              <a:rPr lang="en-US" dirty="0"/>
              <a:t>Starch Formation</a:t>
            </a:r>
          </a:p>
          <a:p>
            <a:pPr lvl="1"/>
            <a:r>
              <a:rPr lang="en-US" dirty="0"/>
              <a:t>Sugar Translocation</a:t>
            </a:r>
          </a:p>
          <a:p>
            <a:r>
              <a:rPr lang="en-US" dirty="0"/>
              <a:t>Increases resistance</a:t>
            </a:r>
          </a:p>
          <a:p>
            <a:pPr lvl="1"/>
            <a:r>
              <a:rPr lang="en-US" dirty="0"/>
              <a:t>Lodging and diseases due to excess N</a:t>
            </a:r>
          </a:p>
          <a:p>
            <a:pPr lvl="1"/>
            <a:r>
              <a:rPr lang="en-US" dirty="0"/>
              <a:t>Delays maturity, working against the ripening action of 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030F-EF58-FD3C-429F-EE33ACF3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87EB-1AC9-E8EF-A95E-DB1451E8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Deficiency in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2CFC-5E0F-03D3-F12F-248E1C7CB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1121" cy="4351338"/>
          </a:xfrm>
        </p:spPr>
        <p:txBody>
          <a:bodyPr/>
          <a:lstStyle/>
          <a:p>
            <a:r>
              <a:rPr lang="en-US" dirty="0"/>
              <a:t>Mobile in Plant</a:t>
            </a:r>
          </a:p>
          <a:p>
            <a:pPr lvl="1"/>
            <a:r>
              <a:rPr lang="en-US" dirty="0"/>
              <a:t>Will see in lower leaves first</a:t>
            </a:r>
          </a:p>
          <a:p>
            <a:r>
              <a:rPr lang="en-US" dirty="0"/>
              <a:t>Visual symptoms</a:t>
            </a:r>
          </a:p>
          <a:p>
            <a:pPr lvl="1"/>
            <a:r>
              <a:rPr lang="en-US" dirty="0"/>
              <a:t>Chlorosis along the margins</a:t>
            </a:r>
          </a:p>
          <a:p>
            <a:pPr lvl="1"/>
            <a:r>
              <a:rPr lang="en-US" dirty="0"/>
              <a:t>Weak stems/lodging</a:t>
            </a:r>
          </a:p>
          <a:p>
            <a:r>
              <a:rPr lang="en-US" dirty="0"/>
              <a:t>Severe deficiency indicated by necrosis of lower leaves</a:t>
            </a:r>
          </a:p>
          <a:p>
            <a:r>
              <a:rPr lang="en-US" dirty="0"/>
              <a:t>May appear in upper/younger leaves of high yielding/fast maturing crops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138F-8977-1DDB-5AF6-D93F9D34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Why the Potassium Deficiency in my Crop?">
            <a:extLst>
              <a:ext uri="{FF2B5EF4-FFF2-40B4-BE49-F238E27FC236}">
                <a16:creationId xmlns:a16="http://schemas.microsoft.com/office/drawing/2014/main" id="{4EF4CF93-A9CA-52E3-EEB2-000402A7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22" y="991681"/>
            <a:ext cx="2569483" cy="21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tassium Deficiency in Cotton | Mississippi Crop Situation">
            <a:extLst>
              <a:ext uri="{FF2B5EF4-FFF2-40B4-BE49-F238E27FC236}">
                <a16:creationId xmlns:a16="http://schemas.microsoft.com/office/drawing/2014/main" id="{852975AA-7B94-289D-0990-3B0A6190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08" y="3557405"/>
            <a:ext cx="3821317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4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C163-E27C-D2A1-513C-F9DED34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C515-7E83-0562-B5BD-FD32C738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 is found in 4 forms in soil</a:t>
            </a:r>
          </a:p>
          <a:p>
            <a:pPr lvl="1"/>
            <a:r>
              <a:rPr lang="en-US" b="1" dirty="0"/>
              <a:t>Occluded</a:t>
            </a:r>
            <a:r>
              <a:rPr lang="en-US" dirty="0"/>
              <a:t> (98% of total K)</a:t>
            </a:r>
          </a:p>
          <a:p>
            <a:pPr lvl="1"/>
            <a:r>
              <a:rPr lang="en-US" b="1" dirty="0"/>
              <a:t>Fixed</a:t>
            </a:r>
            <a:r>
              <a:rPr lang="en-US" dirty="0"/>
              <a:t> (1% of total K)</a:t>
            </a:r>
          </a:p>
          <a:p>
            <a:pPr lvl="1"/>
            <a:r>
              <a:rPr lang="en-US" b="1" dirty="0"/>
              <a:t>Exchangeable</a:t>
            </a:r>
            <a:r>
              <a:rPr lang="en-US" dirty="0"/>
              <a:t> (1% of total K)</a:t>
            </a:r>
          </a:p>
          <a:p>
            <a:pPr lvl="1"/>
            <a:r>
              <a:rPr lang="en-US" b="1" dirty="0"/>
              <a:t>Solution</a:t>
            </a:r>
            <a:r>
              <a:rPr lang="en-US" dirty="0"/>
              <a:t> (0.1% of total 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2EC85-D77C-F1B4-8F95-99C895A5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C23C8-3C61-1634-6FDA-84D6AA0CC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97" y="3489651"/>
            <a:ext cx="7797076" cy="3173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8B7B8-04CC-914D-F8B7-C8A750AE40B1}"/>
              </a:ext>
            </a:extLst>
          </p:cNvPr>
          <p:cNvSpPr txBox="1"/>
          <p:nvPr/>
        </p:nvSpPr>
        <p:spPr>
          <a:xfrm>
            <a:off x="4313207" y="6478011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Occluded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7B60A-19EF-4B3A-0E97-1216B2A25597}"/>
              </a:ext>
            </a:extLst>
          </p:cNvPr>
          <p:cNvSpPr txBox="1"/>
          <p:nvPr/>
        </p:nvSpPr>
        <p:spPr>
          <a:xfrm>
            <a:off x="5796951" y="6478011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66884-E937-2A37-08D1-D43F5162D6F0}"/>
              </a:ext>
            </a:extLst>
          </p:cNvPr>
          <p:cNvSpPr txBox="1"/>
          <p:nvPr/>
        </p:nvSpPr>
        <p:spPr>
          <a:xfrm>
            <a:off x="7764611" y="6478011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41149-2E93-6CE4-A1CD-F0EF86EF130B}"/>
              </a:ext>
            </a:extLst>
          </p:cNvPr>
          <p:cNvSpPr txBox="1"/>
          <p:nvPr/>
        </p:nvSpPr>
        <p:spPr>
          <a:xfrm>
            <a:off x="10094344" y="6478011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4E481-D3EA-00C4-EE36-5E1C922B8C85}"/>
              </a:ext>
            </a:extLst>
          </p:cNvPr>
          <p:cNvSpPr txBox="1"/>
          <p:nvPr/>
        </p:nvSpPr>
        <p:spPr>
          <a:xfrm>
            <a:off x="10541062" y="5008436"/>
            <a:ext cx="59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E942D5-17E1-726B-3107-21F555EBBE92}"/>
              </a:ext>
            </a:extLst>
          </p:cNvPr>
          <p:cNvCxnSpPr/>
          <p:nvPr/>
        </p:nvCxnSpPr>
        <p:spPr>
          <a:xfrm>
            <a:off x="9859992" y="5193102"/>
            <a:ext cx="6810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4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EC25-3CE4-2DCF-C866-94F1297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1A56-F867-384C-06B0-FD5C6D487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9" y="1870075"/>
            <a:ext cx="420382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Occluded Potassium </a:t>
            </a:r>
            <a:r>
              <a:rPr lang="en-US" dirty="0"/>
              <a:t>(98% of soil K)</a:t>
            </a:r>
          </a:p>
          <a:p>
            <a:pPr lvl="1"/>
            <a:r>
              <a:rPr lang="en-US" dirty="0"/>
              <a:t>Held by soil minerals, such as micas and feldspars</a:t>
            </a:r>
          </a:p>
          <a:p>
            <a:pPr lvl="1"/>
            <a:r>
              <a:rPr lang="en-US" dirty="0"/>
              <a:t>Can weather and break down over time to become more available</a:t>
            </a:r>
          </a:p>
          <a:p>
            <a:r>
              <a:rPr lang="en-US" b="1" dirty="0"/>
              <a:t>Fixed Potassium </a:t>
            </a:r>
            <a:r>
              <a:rPr lang="en-US" dirty="0"/>
              <a:t>(1%)</a:t>
            </a:r>
          </a:p>
          <a:p>
            <a:pPr lvl="1"/>
            <a:r>
              <a:rPr lang="en-US" dirty="0"/>
              <a:t>Soil minerals have broken down over time, but tripped within lattice of clay minerals, so still tightly bound. More likely to become exchangeable than Occluded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EB1B0-FA93-D2BE-87F1-81BAB138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9DB142-548D-5E1C-E2E2-C46BEDE27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85" y="1870075"/>
            <a:ext cx="7797076" cy="31730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5ECD21-55D9-1B07-135C-E77274910A4B}"/>
              </a:ext>
            </a:extLst>
          </p:cNvPr>
          <p:cNvSpPr txBox="1"/>
          <p:nvPr/>
        </p:nvSpPr>
        <p:spPr>
          <a:xfrm>
            <a:off x="5158595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Occluded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8DBE36-EECF-C9BD-CA9B-B9E40603B29B}"/>
              </a:ext>
            </a:extLst>
          </p:cNvPr>
          <p:cNvSpPr txBox="1"/>
          <p:nvPr/>
        </p:nvSpPr>
        <p:spPr>
          <a:xfrm>
            <a:off x="6642339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C5F88D-CAFC-2E92-8D10-96DCBF31A2B0}"/>
              </a:ext>
            </a:extLst>
          </p:cNvPr>
          <p:cNvSpPr txBox="1"/>
          <p:nvPr/>
        </p:nvSpPr>
        <p:spPr>
          <a:xfrm>
            <a:off x="8609999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CC278-9F29-A93C-157E-E94D01ED6E9F}"/>
              </a:ext>
            </a:extLst>
          </p:cNvPr>
          <p:cNvSpPr txBox="1"/>
          <p:nvPr/>
        </p:nvSpPr>
        <p:spPr>
          <a:xfrm>
            <a:off x="11042346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2C66B8-DFEF-0239-D3A5-D973F54214D1}"/>
              </a:ext>
            </a:extLst>
          </p:cNvPr>
          <p:cNvSpPr txBox="1"/>
          <p:nvPr/>
        </p:nvSpPr>
        <p:spPr>
          <a:xfrm>
            <a:off x="11386450" y="3388860"/>
            <a:ext cx="59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D267BA-4533-7740-B3A1-AEE1CC28A2A0}"/>
              </a:ext>
            </a:extLst>
          </p:cNvPr>
          <p:cNvCxnSpPr/>
          <p:nvPr/>
        </p:nvCxnSpPr>
        <p:spPr>
          <a:xfrm>
            <a:off x="10705380" y="3573526"/>
            <a:ext cx="6810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0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EC25-3CE4-2DCF-C866-94F1297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Potassium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1A56-F867-384C-06B0-FD5C6D487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8" y="1870075"/>
            <a:ext cx="4171474" cy="435133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Exchangeable K </a:t>
            </a:r>
            <a:r>
              <a:rPr lang="en-US" dirty="0"/>
              <a:t>(1%)</a:t>
            </a:r>
          </a:p>
          <a:p>
            <a:pPr lvl="2"/>
            <a:r>
              <a:rPr lang="en-US" dirty="0"/>
              <a:t>Attached to the same colloids as Fixed, but on the outside of the lattice, meaning more available than fixed</a:t>
            </a:r>
          </a:p>
          <a:p>
            <a:pPr lvl="2"/>
            <a:r>
              <a:rPr lang="en-US" dirty="0"/>
              <a:t>Attached on 1:1 and 2:1 clay types</a:t>
            </a:r>
          </a:p>
          <a:p>
            <a:pPr lvl="2"/>
            <a:r>
              <a:rPr lang="en-US" dirty="0"/>
              <a:t>Held by charges</a:t>
            </a:r>
          </a:p>
          <a:p>
            <a:pPr lvl="1"/>
            <a:r>
              <a:rPr lang="en-US" b="1" dirty="0"/>
              <a:t>Solution K </a:t>
            </a:r>
            <a:r>
              <a:rPr lang="en-US" dirty="0"/>
              <a:t>(0.1%)</a:t>
            </a:r>
          </a:p>
          <a:p>
            <a:pPr lvl="2"/>
            <a:r>
              <a:rPr lang="en-US" dirty="0"/>
              <a:t>Free floating in solution</a:t>
            </a:r>
          </a:p>
          <a:p>
            <a:pPr lvl="2"/>
            <a:r>
              <a:rPr lang="en-US" dirty="0"/>
              <a:t>Very small amount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EB1B0-FA93-D2BE-87F1-81BAB138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9DB142-548D-5E1C-E2E2-C46BEDE27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85" y="1870075"/>
            <a:ext cx="7797076" cy="31730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5ECD21-55D9-1B07-135C-E77274910A4B}"/>
              </a:ext>
            </a:extLst>
          </p:cNvPr>
          <p:cNvSpPr txBox="1"/>
          <p:nvPr/>
        </p:nvSpPr>
        <p:spPr>
          <a:xfrm>
            <a:off x="5158595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Occluded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8DBE36-EECF-C9BD-CA9B-B9E40603B29B}"/>
              </a:ext>
            </a:extLst>
          </p:cNvPr>
          <p:cNvSpPr txBox="1"/>
          <p:nvPr/>
        </p:nvSpPr>
        <p:spPr>
          <a:xfrm>
            <a:off x="6642339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C5F88D-CAFC-2E92-8D10-96DCBF31A2B0}"/>
              </a:ext>
            </a:extLst>
          </p:cNvPr>
          <p:cNvSpPr txBox="1"/>
          <p:nvPr/>
        </p:nvSpPr>
        <p:spPr>
          <a:xfrm>
            <a:off x="8609999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CC278-9F29-A93C-157E-E94D01ED6E9F}"/>
              </a:ext>
            </a:extLst>
          </p:cNvPr>
          <p:cNvSpPr txBox="1"/>
          <p:nvPr/>
        </p:nvSpPr>
        <p:spPr>
          <a:xfrm>
            <a:off x="11042346" y="4858435"/>
            <a:ext cx="14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2C66B8-DFEF-0239-D3A5-D973F54214D1}"/>
              </a:ext>
            </a:extLst>
          </p:cNvPr>
          <p:cNvSpPr txBox="1"/>
          <p:nvPr/>
        </p:nvSpPr>
        <p:spPr>
          <a:xfrm>
            <a:off x="11386450" y="3388860"/>
            <a:ext cx="59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D267BA-4533-7740-B3A1-AEE1CC28A2A0}"/>
              </a:ext>
            </a:extLst>
          </p:cNvPr>
          <p:cNvCxnSpPr/>
          <p:nvPr/>
        </p:nvCxnSpPr>
        <p:spPr>
          <a:xfrm>
            <a:off x="10705380" y="3573526"/>
            <a:ext cx="6810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3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368F-3339-C050-3C78-1C557482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Soil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8E51-6A67-F77F-A151-EDF9384B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 uptake is dictated by diffusion (90%) and mass flow (10%)</a:t>
            </a:r>
          </a:p>
          <a:p>
            <a:pPr lvl="1"/>
            <a:r>
              <a:rPr lang="en-US" dirty="0"/>
              <a:t>K is relatively immobile in soil</a:t>
            </a:r>
          </a:p>
          <a:p>
            <a:pPr lvl="1"/>
            <a:r>
              <a:rPr lang="en-US" dirty="0"/>
              <a:t>Scale 1-100,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being 99, K</a:t>
            </a:r>
            <a:r>
              <a:rPr lang="en-US" baseline="30000" dirty="0"/>
              <a:t>+</a:t>
            </a:r>
            <a:r>
              <a:rPr lang="en-US" dirty="0"/>
              <a:t> being 33, HPO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being 1</a:t>
            </a:r>
          </a:p>
          <a:p>
            <a:r>
              <a:rPr lang="en-US" dirty="0"/>
              <a:t>Factors affecting K availability</a:t>
            </a:r>
          </a:p>
          <a:p>
            <a:pPr lvl="1"/>
            <a:r>
              <a:rPr lang="en-US" dirty="0"/>
              <a:t>Clay Minerals and CEC</a:t>
            </a:r>
          </a:p>
          <a:p>
            <a:pPr lvl="1"/>
            <a:r>
              <a:rPr lang="en-US" dirty="0"/>
              <a:t>Exchangeable K</a:t>
            </a:r>
          </a:p>
          <a:p>
            <a:pPr lvl="1"/>
            <a:r>
              <a:rPr lang="en-US" dirty="0"/>
              <a:t>Environment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342C4-95DF-AA8C-FE15-CA14EC82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99D7-256A-4A35-9767-9AB591E019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3844"/>
      </p:ext>
    </p:extLst>
  </p:cSld>
  <p:clrMapOvr>
    <a:masterClrMapping/>
  </p:clrMapOvr>
</p:sld>
</file>

<file path=ppt/theme/theme1.xml><?xml version="1.0" encoding="utf-8"?>
<a:theme xmlns:a="http://schemas.openxmlformats.org/drawingml/2006/main" name="MSU_black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_blackwhite" id="{F483A3BF-935E-495D-8F0B-3FD84450165B}" vid="{67C9EBB3-294F-44EF-9795-7E318333D0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MSU_blackwhite</Template>
  <TotalTime>485</TotalTime>
  <Words>1461</Words>
  <Application>Microsoft Office PowerPoint</Application>
  <PresentationFormat>Widescreen</PresentationFormat>
  <Paragraphs>242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MSU_blackwhite</vt:lpstr>
      <vt:lpstr>Chapter 7 – Potassium </vt:lpstr>
      <vt:lpstr>Soil Potassium</vt:lpstr>
      <vt:lpstr>Forms and Function of K</vt:lpstr>
      <vt:lpstr>Forms and Function of K</vt:lpstr>
      <vt:lpstr>K Deficiency in Plants</vt:lpstr>
      <vt:lpstr>Soil Potassium</vt:lpstr>
      <vt:lpstr>Soil Potassium</vt:lpstr>
      <vt:lpstr>Soil Potassium</vt:lpstr>
      <vt:lpstr>Available Soil K</vt:lpstr>
      <vt:lpstr>Factors affecting K availability</vt:lpstr>
      <vt:lpstr>Factors affecting K availability – Environment </vt:lpstr>
      <vt:lpstr>Factors affecting K availability – Environment </vt:lpstr>
      <vt:lpstr>Potassium Losses</vt:lpstr>
      <vt:lpstr>Soil Testing for Potassium</vt:lpstr>
      <vt:lpstr>Soil Testing for Potassium</vt:lpstr>
      <vt:lpstr>Fertilizer Recommendations for Potassium</vt:lpstr>
      <vt:lpstr>Potassium Fertilizer</vt:lpstr>
      <vt:lpstr>History of Potash</vt:lpstr>
      <vt:lpstr>Sources of K fertilizer</vt:lpstr>
      <vt:lpstr>Sources of K Fertilizer</vt:lpstr>
      <vt:lpstr>PowerPoint Presentation</vt:lpstr>
      <vt:lpstr>Sources of K Fertilizer</vt:lpstr>
      <vt:lpstr>Potassium Fertilizer Sources</vt:lpstr>
      <vt:lpstr>Potassium Fertilizer Sources</vt:lpstr>
      <vt:lpstr>Potassium Fertilizer Sources</vt:lpstr>
      <vt:lpstr>Potassium Fertilizer Sources</vt:lpstr>
      <vt:lpstr>Potassium Fertilizer Sources</vt:lpstr>
      <vt:lpstr>Potassium Fertilizer Sources</vt:lpstr>
      <vt:lpstr>Potassium Fertilizer Sources</vt:lpstr>
      <vt:lpstr>Potassium Fertilizer Sources – Organic </vt:lpstr>
      <vt:lpstr>Considerations for K fertilizer application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Vaughn</dc:creator>
  <cp:lastModifiedBy>Reed, Vaughn</cp:lastModifiedBy>
  <cp:revision>1</cp:revision>
  <dcterms:created xsi:type="dcterms:W3CDTF">2023-02-23T17:39:48Z</dcterms:created>
  <dcterms:modified xsi:type="dcterms:W3CDTF">2023-03-03T20:22:52Z</dcterms:modified>
</cp:coreProperties>
</file>