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6" r:id="rId2"/>
    <p:sldId id="262" r:id="rId3"/>
    <p:sldId id="292" r:id="rId4"/>
    <p:sldId id="296" r:id="rId5"/>
    <p:sldId id="294" r:id="rId6"/>
    <p:sldId id="297" r:id="rId7"/>
    <p:sldId id="1492" r:id="rId8"/>
    <p:sldId id="1493" r:id="rId9"/>
    <p:sldId id="1494" r:id="rId10"/>
    <p:sldId id="1495" r:id="rId11"/>
    <p:sldId id="1625" r:id="rId12"/>
    <p:sldId id="1635" r:id="rId13"/>
    <p:sldId id="1636" r:id="rId14"/>
    <p:sldId id="1637" r:id="rId15"/>
    <p:sldId id="1639" r:id="rId16"/>
    <p:sldId id="1567" r:id="rId17"/>
    <p:sldId id="1628" r:id="rId18"/>
    <p:sldId id="1642" r:id="rId19"/>
    <p:sldId id="1570" r:id="rId20"/>
    <p:sldId id="1541" r:id="rId21"/>
    <p:sldId id="1547" r:id="rId22"/>
    <p:sldId id="1552" r:id="rId23"/>
    <p:sldId id="1548" r:id="rId24"/>
    <p:sldId id="1546" r:id="rId25"/>
    <p:sldId id="1555" r:id="rId26"/>
    <p:sldId id="1575" r:id="rId27"/>
    <p:sldId id="1632" r:id="rId28"/>
    <p:sldId id="1633" r:id="rId29"/>
    <p:sldId id="1557" r:id="rId30"/>
    <p:sldId id="1508" r:id="rId31"/>
    <p:sldId id="1563" r:id="rId32"/>
    <p:sldId id="1578" r:id="rId33"/>
    <p:sldId id="1647" r:id="rId34"/>
    <p:sldId id="1656" r:id="rId35"/>
    <p:sldId id="1657" r:id="rId36"/>
    <p:sldId id="263" r:id="rId37"/>
    <p:sldId id="264" r:id="rId38"/>
    <p:sldId id="266" r:id="rId39"/>
    <p:sldId id="268" r:id="rId40"/>
    <p:sldId id="265" r:id="rId41"/>
    <p:sldId id="269" r:id="rId42"/>
    <p:sldId id="270" r:id="rId43"/>
    <p:sldId id="267" r:id="rId44"/>
    <p:sldId id="1658" r:id="rId45"/>
    <p:sldId id="271" r:id="rId46"/>
    <p:sldId id="272" r:id="rId47"/>
    <p:sldId id="273" r:id="rId48"/>
    <p:sldId id="274" r:id="rId49"/>
    <p:sldId id="276" r:id="rId50"/>
    <p:sldId id="277" r:id="rId51"/>
    <p:sldId id="278" r:id="rId52"/>
    <p:sldId id="279" r:id="rId53"/>
    <p:sldId id="283" r:id="rId54"/>
    <p:sldId id="285" r:id="rId55"/>
    <p:sldId id="284" r:id="rId56"/>
    <p:sldId id="280" r:id="rId57"/>
    <p:sldId id="281" r:id="rId58"/>
    <p:sldId id="282" r:id="rId59"/>
    <p:sldId id="287" r:id="rId60"/>
    <p:sldId id="289" r:id="rId61"/>
    <p:sldId id="291" r:id="rId62"/>
    <p:sldId id="257" r:id="rId63"/>
    <p:sldId id="258" r:id="rId64"/>
    <p:sldId id="259" r:id="rId65"/>
    <p:sldId id="260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79D8AA-D5F7-4F3B-9DF1-15779E1BD749}">
          <p14:sldIdLst>
            <p14:sldId id="256"/>
            <p14:sldId id="262"/>
          </p14:sldIdLst>
        </p14:section>
        <p14:section name="Theory" id="{8EF102F5-D708-44C6-8A1E-CE70AB5605C0}">
          <p14:sldIdLst>
            <p14:sldId id="292"/>
            <p14:sldId id="296"/>
            <p14:sldId id="294"/>
            <p14:sldId id="297"/>
            <p14:sldId id="1492"/>
            <p14:sldId id="1493"/>
            <p14:sldId id="1494"/>
            <p14:sldId id="1495"/>
            <p14:sldId id="1625"/>
            <p14:sldId id="1635"/>
            <p14:sldId id="1636"/>
            <p14:sldId id="1637"/>
            <p14:sldId id="1639"/>
            <p14:sldId id="1567"/>
            <p14:sldId id="1628"/>
            <p14:sldId id="1642"/>
            <p14:sldId id="1570"/>
            <p14:sldId id="1541"/>
            <p14:sldId id="1547"/>
            <p14:sldId id="1552"/>
            <p14:sldId id="1548"/>
            <p14:sldId id="1546"/>
            <p14:sldId id="1555"/>
            <p14:sldId id="1575"/>
            <p14:sldId id="1632"/>
            <p14:sldId id="1633"/>
            <p14:sldId id="1557"/>
            <p14:sldId id="1508"/>
            <p14:sldId id="1563"/>
            <p14:sldId id="1578"/>
            <p14:sldId id="1647"/>
            <p14:sldId id="1656"/>
            <p14:sldId id="1657"/>
          </p14:sldIdLst>
        </p14:section>
        <p14:section name="Application" id="{26C7C873-8064-47EF-900F-C70F2B07105E}">
          <p14:sldIdLst>
            <p14:sldId id="263"/>
            <p14:sldId id="264"/>
            <p14:sldId id="266"/>
            <p14:sldId id="268"/>
            <p14:sldId id="265"/>
            <p14:sldId id="269"/>
            <p14:sldId id="270"/>
            <p14:sldId id="267"/>
            <p14:sldId id="1658"/>
            <p14:sldId id="271"/>
            <p14:sldId id="272"/>
            <p14:sldId id="273"/>
            <p14:sldId id="274"/>
            <p14:sldId id="276"/>
            <p14:sldId id="277"/>
            <p14:sldId id="278"/>
            <p14:sldId id="279"/>
            <p14:sldId id="283"/>
            <p14:sldId id="285"/>
            <p14:sldId id="284"/>
            <p14:sldId id="280"/>
            <p14:sldId id="281"/>
            <p14:sldId id="282"/>
            <p14:sldId id="287"/>
            <p14:sldId id="289"/>
            <p14:sldId id="291"/>
          </p14:sldIdLst>
        </p14:section>
        <p14:section name="Calibration of Fert Applicators" id="{D56EB870-E122-42BE-B0B6-60364D980F70}">
          <p14:sldIdLst>
            <p14:sldId id="257"/>
            <p14:sldId id="258"/>
            <p14:sldId id="259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E9FE54-A44C-4B0A-923D-12529752A7EA}" v="11" dt="2025-04-23T12:33:00.2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ed, Vaughn" userId="8c08aa42-ee24-4557-87bf-78ee5f00a26d" providerId="ADAL" clId="{4D9E96B2-5866-4D73-ACC2-F91A615A678B}"/>
    <pc:docChg chg="undo custSel addSld delSld modSld sldOrd modSection">
      <pc:chgData name="Reed, Vaughn" userId="8c08aa42-ee24-4557-87bf-78ee5f00a26d" providerId="ADAL" clId="{4D9E96B2-5866-4D73-ACC2-F91A615A678B}" dt="2023-05-05T18:00:36.998" v="4635" actId="1076"/>
      <pc:docMkLst>
        <pc:docMk/>
      </pc:docMkLst>
      <pc:sldChg chg="modSp">
        <pc:chgData name="Reed, Vaughn" userId="8c08aa42-ee24-4557-87bf-78ee5f00a26d" providerId="ADAL" clId="{4D9E96B2-5866-4D73-ACC2-F91A615A678B}" dt="2023-04-07T15:33:40.759" v="1562"/>
        <pc:sldMkLst>
          <pc:docMk/>
          <pc:sldMk cId="1758094564" sldId="256"/>
        </pc:sldMkLst>
      </pc:sldChg>
      <pc:sldChg chg="modSp add del">
        <pc:chgData name="Reed, Vaughn" userId="8c08aa42-ee24-4557-87bf-78ee5f00a26d" providerId="ADAL" clId="{4D9E96B2-5866-4D73-ACC2-F91A615A678B}" dt="2023-04-21T12:46:46.637" v="4028" actId="47"/>
        <pc:sldMkLst>
          <pc:docMk/>
          <pc:sldMk cId="3816502751" sldId="257"/>
        </pc:sldMkLst>
      </pc:sldChg>
      <pc:sldChg chg="modSp add del">
        <pc:chgData name="Reed, Vaughn" userId="8c08aa42-ee24-4557-87bf-78ee5f00a26d" providerId="ADAL" clId="{4D9E96B2-5866-4D73-ACC2-F91A615A678B}" dt="2023-04-21T12:46:45.979" v="4027" actId="47"/>
        <pc:sldMkLst>
          <pc:docMk/>
          <pc:sldMk cId="503840604" sldId="258"/>
        </pc:sldMkLst>
      </pc:sldChg>
      <pc:sldChg chg="modSp add del">
        <pc:chgData name="Reed, Vaughn" userId="8c08aa42-ee24-4557-87bf-78ee5f00a26d" providerId="ADAL" clId="{4D9E96B2-5866-4D73-ACC2-F91A615A678B}" dt="2023-04-21T12:46:45.552" v="4026" actId="47"/>
        <pc:sldMkLst>
          <pc:docMk/>
          <pc:sldMk cId="1771712832" sldId="259"/>
        </pc:sldMkLst>
      </pc:sldChg>
      <pc:sldChg chg="modSp">
        <pc:chgData name="Reed, Vaughn" userId="8c08aa42-ee24-4557-87bf-78ee5f00a26d" providerId="ADAL" clId="{4D9E96B2-5866-4D73-ACC2-F91A615A678B}" dt="2023-04-07T15:33:40.759" v="1562"/>
        <pc:sldMkLst>
          <pc:docMk/>
          <pc:sldMk cId="2469744624" sldId="260"/>
        </pc:sldMkLst>
      </pc:sldChg>
      <pc:sldChg chg="modSp del">
        <pc:chgData name="Reed, Vaughn" userId="8c08aa42-ee24-4557-87bf-78ee5f00a26d" providerId="ADAL" clId="{4D9E96B2-5866-4D73-ACC2-F91A615A678B}" dt="2023-04-21T13:09:24.873" v="4597" actId="47"/>
        <pc:sldMkLst>
          <pc:docMk/>
          <pc:sldMk cId="3548396377" sldId="261"/>
        </pc:sldMkLst>
      </pc:sldChg>
      <pc:sldChg chg="modSp mod">
        <pc:chgData name="Reed, Vaughn" userId="8c08aa42-ee24-4557-87bf-78ee5f00a26d" providerId="ADAL" clId="{4D9E96B2-5866-4D73-ACC2-F91A615A678B}" dt="2023-04-12T15:33:49.173" v="3363" actId="20577"/>
        <pc:sldMkLst>
          <pc:docMk/>
          <pc:sldMk cId="3787870854" sldId="262"/>
        </pc:sldMkLst>
      </pc:sldChg>
      <pc:sldChg chg="modSp">
        <pc:chgData name="Reed, Vaughn" userId="8c08aa42-ee24-4557-87bf-78ee5f00a26d" providerId="ADAL" clId="{4D9E96B2-5866-4D73-ACC2-F91A615A678B}" dt="2023-04-07T15:33:40.759" v="1562"/>
        <pc:sldMkLst>
          <pc:docMk/>
          <pc:sldMk cId="4016884667" sldId="263"/>
        </pc:sldMkLst>
      </pc:sldChg>
      <pc:sldChg chg="modSp">
        <pc:chgData name="Reed, Vaughn" userId="8c08aa42-ee24-4557-87bf-78ee5f00a26d" providerId="ADAL" clId="{4D9E96B2-5866-4D73-ACC2-F91A615A678B}" dt="2023-04-07T15:33:40.759" v="1562"/>
        <pc:sldMkLst>
          <pc:docMk/>
          <pc:sldMk cId="3283841150" sldId="264"/>
        </pc:sldMkLst>
      </pc:sldChg>
      <pc:sldChg chg="addSp delSp modSp new mod">
        <pc:chgData name="Reed, Vaughn" userId="8c08aa42-ee24-4557-87bf-78ee5f00a26d" providerId="ADAL" clId="{4D9E96B2-5866-4D73-ACC2-F91A615A678B}" dt="2023-04-07T15:33:40.759" v="1562"/>
        <pc:sldMkLst>
          <pc:docMk/>
          <pc:sldMk cId="3812411486" sldId="265"/>
        </pc:sldMkLst>
      </pc:sldChg>
      <pc:sldChg chg="addSp delSp modSp new mod ord">
        <pc:chgData name="Reed, Vaughn" userId="8c08aa42-ee24-4557-87bf-78ee5f00a26d" providerId="ADAL" clId="{4D9E96B2-5866-4D73-ACC2-F91A615A678B}" dt="2023-04-29T16:56:17.297" v="4598" actId="1076"/>
        <pc:sldMkLst>
          <pc:docMk/>
          <pc:sldMk cId="2467846524" sldId="266"/>
        </pc:sldMkLst>
      </pc:sldChg>
      <pc:sldChg chg="addSp modSp new mod ord modAnim">
        <pc:chgData name="Reed, Vaughn" userId="8c08aa42-ee24-4557-87bf-78ee5f00a26d" providerId="ADAL" clId="{4D9E96B2-5866-4D73-ACC2-F91A615A678B}" dt="2023-04-07T15:33:40.759" v="1562"/>
        <pc:sldMkLst>
          <pc:docMk/>
          <pc:sldMk cId="3315584723" sldId="267"/>
        </pc:sldMkLst>
      </pc:sldChg>
      <pc:sldChg chg="addSp modSp new mod">
        <pc:chgData name="Reed, Vaughn" userId="8c08aa42-ee24-4557-87bf-78ee5f00a26d" providerId="ADAL" clId="{4D9E96B2-5866-4D73-ACC2-F91A615A678B}" dt="2023-04-10T15:11:40.102" v="2415" actId="22"/>
        <pc:sldMkLst>
          <pc:docMk/>
          <pc:sldMk cId="3999367665" sldId="268"/>
        </pc:sldMkLst>
      </pc:sldChg>
      <pc:sldChg chg="addSp modSp new mod">
        <pc:chgData name="Reed, Vaughn" userId="8c08aa42-ee24-4557-87bf-78ee5f00a26d" providerId="ADAL" clId="{4D9E96B2-5866-4D73-ACC2-F91A615A678B}" dt="2023-04-07T15:33:40.759" v="1562"/>
        <pc:sldMkLst>
          <pc:docMk/>
          <pc:sldMk cId="1436731807" sldId="269"/>
        </pc:sldMkLst>
      </pc:sldChg>
      <pc:sldChg chg="addSp delSp modSp new mod delAnim modAnim">
        <pc:chgData name="Reed, Vaughn" userId="8c08aa42-ee24-4557-87bf-78ee5f00a26d" providerId="ADAL" clId="{4D9E96B2-5866-4D73-ACC2-F91A615A678B}" dt="2023-04-07T15:33:40.759" v="1562"/>
        <pc:sldMkLst>
          <pc:docMk/>
          <pc:sldMk cId="3335237476" sldId="270"/>
        </pc:sldMkLst>
      </pc:sldChg>
      <pc:sldChg chg="modSp new mod">
        <pc:chgData name="Reed, Vaughn" userId="8c08aa42-ee24-4557-87bf-78ee5f00a26d" providerId="ADAL" clId="{4D9E96B2-5866-4D73-ACC2-F91A615A678B}" dt="2023-04-07T15:33:40.759" v="1562"/>
        <pc:sldMkLst>
          <pc:docMk/>
          <pc:sldMk cId="1707443234" sldId="271"/>
        </pc:sldMkLst>
      </pc:sldChg>
      <pc:sldChg chg="addSp modSp add mod">
        <pc:chgData name="Reed, Vaughn" userId="8c08aa42-ee24-4557-87bf-78ee5f00a26d" providerId="ADAL" clId="{4D9E96B2-5866-4D73-ACC2-F91A615A678B}" dt="2023-04-07T15:33:40.759" v="1562"/>
        <pc:sldMkLst>
          <pc:docMk/>
          <pc:sldMk cId="557551048" sldId="272"/>
        </pc:sldMkLst>
      </pc:sldChg>
      <pc:sldChg chg="addSp delSp modSp new mod modAnim">
        <pc:chgData name="Reed, Vaughn" userId="8c08aa42-ee24-4557-87bf-78ee5f00a26d" providerId="ADAL" clId="{4D9E96B2-5866-4D73-ACC2-F91A615A678B}" dt="2023-04-10T15:03:47.774" v="2311" actId="1076"/>
        <pc:sldMkLst>
          <pc:docMk/>
          <pc:sldMk cId="1902219316" sldId="273"/>
        </pc:sldMkLst>
      </pc:sldChg>
      <pc:sldChg chg="addSp delSp modSp new mod modAnim">
        <pc:chgData name="Reed, Vaughn" userId="8c08aa42-ee24-4557-87bf-78ee5f00a26d" providerId="ADAL" clId="{4D9E96B2-5866-4D73-ACC2-F91A615A678B}" dt="2023-04-07T15:35:02.892" v="1618"/>
        <pc:sldMkLst>
          <pc:docMk/>
          <pc:sldMk cId="2981552541" sldId="274"/>
        </pc:sldMkLst>
      </pc:sldChg>
      <pc:sldChg chg="addSp modSp new del mod">
        <pc:chgData name="Reed, Vaughn" userId="8c08aa42-ee24-4557-87bf-78ee5f00a26d" providerId="ADAL" clId="{4D9E96B2-5866-4D73-ACC2-F91A615A678B}" dt="2023-04-07T15:35:13.313" v="1619" actId="47"/>
        <pc:sldMkLst>
          <pc:docMk/>
          <pc:sldMk cId="2608034928" sldId="275"/>
        </pc:sldMkLst>
      </pc:sldChg>
      <pc:sldChg chg="addSp delSp modSp new del">
        <pc:chgData name="Reed, Vaughn" userId="8c08aa42-ee24-4557-87bf-78ee5f00a26d" providerId="ADAL" clId="{4D9E96B2-5866-4D73-ACC2-F91A615A678B}" dt="2023-04-07T15:36:23.542" v="1687" actId="47"/>
        <pc:sldMkLst>
          <pc:docMk/>
          <pc:sldMk cId="3357190539" sldId="275"/>
        </pc:sldMkLst>
      </pc:sldChg>
      <pc:sldChg chg="addSp delSp modSp new mod modAnim">
        <pc:chgData name="Reed, Vaughn" userId="8c08aa42-ee24-4557-87bf-78ee5f00a26d" providerId="ADAL" clId="{4D9E96B2-5866-4D73-ACC2-F91A615A678B}" dt="2023-04-07T15:37:35.654" v="1704"/>
        <pc:sldMkLst>
          <pc:docMk/>
          <pc:sldMk cId="3609176390" sldId="276"/>
        </pc:sldMkLst>
      </pc:sldChg>
      <pc:sldChg chg="add ord">
        <pc:chgData name="Reed, Vaughn" userId="8c08aa42-ee24-4557-87bf-78ee5f00a26d" providerId="ADAL" clId="{4D9E96B2-5866-4D73-ACC2-F91A615A678B}" dt="2023-04-07T15:38:48.143" v="1709"/>
        <pc:sldMkLst>
          <pc:docMk/>
          <pc:sldMk cId="2400232486" sldId="277"/>
        </pc:sldMkLst>
      </pc:sldChg>
      <pc:sldChg chg="addSp modSp new mod modAnim">
        <pc:chgData name="Reed, Vaughn" userId="8c08aa42-ee24-4557-87bf-78ee5f00a26d" providerId="ADAL" clId="{4D9E96B2-5866-4D73-ACC2-F91A615A678B}" dt="2023-04-07T15:48:31.320" v="2070" actId="14100"/>
        <pc:sldMkLst>
          <pc:docMk/>
          <pc:sldMk cId="1579184514" sldId="278"/>
        </pc:sldMkLst>
      </pc:sldChg>
      <pc:sldChg chg="addSp delSp modSp add mod ord delAnim modAnim">
        <pc:chgData name="Reed, Vaughn" userId="8c08aa42-ee24-4557-87bf-78ee5f00a26d" providerId="ADAL" clId="{4D9E96B2-5866-4D73-ACC2-F91A615A678B}" dt="2023-04-12T15:36:35.342" v="3532" actId="478"/>
        <pc:sldMkLst>
          <pc:docMk/>
          <pc:sldMk cId="1265232414" sldId="279"/>
        </pc:sldMkLst>
      </pc:sldChg>
      <pc:sldChg chg="addSp modSp new mod modAnim">
        <pc:chgData name="Reed, Vaughn" userId="8c08aa42-ee24-4557-87bf-78ee5f00a26d" providerId="ADAL" clId="{4D9E96B2-5866-4D73-ACC2-F91A615A678B}" dt="2023-04-17T16:31:23.694" v="4021"/>
        <pc:sldMkLst>
          <pc:docMk/>
          <pc:sldMk cId="2516980204" sldId="280"/>
        </pc:sldMkLst>
      </pc:sldChg>
      <pc:sldChg chg="addSp delSp modSp add mod modAnim">
        <pc:chgData name="Reed, Vaughn" userId="8c08aa42-ee24-4557-87bf-78ee5f00a26d" providerId="ADAL" clId="{4D9E96B2-5866-4D73-ACC2-F91A615A678B}" dt="2023-05-05T18:00:36.998" v="4635" actId="1076"/>
        <pc:sldMkLst>
          <pc:docMk/>
          <pc:sldMk cId="2814531212" sldId="281"/>
        </pc:sldMkLst>
      </pc:sldChg>
      <pc:sldChg chg="addSp modSp new mod modClrScheme chgLayout">
        <pc:chgData name="Reed, Vaughn" userId="8c08aa42-ee24-4557-87bf-78ee5f00a26d" providerId="ADAL" clId="{4D9E96B2-5866-4D73-ACC2-F91A615A678B}" dt="2023-04-21T12:51:41.791" v="4079" actId="20577"/>
        <pc:sldMkLst>
          <pc:docMk/>
          <pc:sldMk cId="2923362581" sldId="282"/>
        </pc:sldMkLst>
      </pc:sldChg>
      <pc:sldChg chg="addSp modSp new mod ord">
        <pc:chgData name="Reed, Vaughn" userId="8c08aa42-ee24-4557-87bf-78ee5f00a26d" providerId="ADAL" clId="{4D9E96B2-5866-4D73-ACC2-F91A615A678B}" dt="2023-04-12T15:35:58.462" v="3527"/>
        <pc:sldMkLst>
          <pc:docMk/>
          <pc:sldMk cId="1629226263" sldId="283"/>
        </pc:sldMkLst>
      </pc:sldChg>
      <pc:sldChg chg="addSp modSp add mod ord modAnim">
        <pc:chgData name="Reed, Vaughn" userId="8c08aa42-ee24-4557-87bf-78ee5f00a26d" providerId="ADAL" clId="{4D9E96B2-5866-4D73-ACC2-F91A615A678B}" dt="2023-04-17T16:30:50.633" v="4020"/>
        <pc:sldMkLst>
          <pc:docMk/>
          <pc:sldMk cId="776157142" sldId="284"/>
        </pc:sldMkLst>
      </pc:sldChg>
      <pc:sldChg chg="modSp new mod">
        <pc:chgData name="Reed, Vaughn" userId="8c08aa42-ee24-4557-87bf-78ee5f00a26d" providerId="ADAL" clId="{4D9E96B2-5866-4D73-ACC2-F91A615A678B}" dt="2023-04-12T15:43:01.796" v="3903" actId="20577"/>
        <pc:sldMkLst>
          <pc:docMk/>
          <pc:sldMk cId="1225276319" sldId="285"/>
        </pc:sldMkLst>
      </pc:sldChg>
      <pc:sldChg chg="addSp delSp modSp new del mod">
        <pc:chgData name="Reed, Vaughn" userId="8c08aa42-ee24-4557-87bf-78ee5f00a26d" providerId="ADAL" clId="{4D9E96B2-5866-4D73-ACC2-F91A615A678B}" dt="2023-04-21T12:50:01.832" v="4044" actId="47"/>
        <pc:sldMkLst>
          <pc:docMk/>
          <pc:sldMk cId="912473032" sldId="286"/>
        </pc:sldMkLst>
      </pc:sldChg>
      <pc:sldChg chg="addSp delSp modSp add mod ord delAnim modAnim">
        <pc:chgData name="Reed, Vaughn" userId="8c08aa42-ee24-4557-87bf-78ee5f00a26d" providerId="ADAL" clId="{4D9E96B2-5866-4D73-ACC2-F91A615A678B}" dt="2023-04-21T13:04:33.458" v="4346" actId="20577"/>
        <pc:sldMkLst>
          <pc:docMk/>
          <pc:sldMk cId="2671055300" sldId="287"/>
        </pc:sldMkLst>
      </pc:sldChg>
      <pc:sldChg chg="addSp modSp new del mod">
        <pc:chgData name="Reed, Vaughn" userId="8c08aa42-ee24-4557-87bf-78ee5f00a26d" providerId="ADAL" clId="{4D9E96B2-5866-4D73-ACC2-F91A615A678B}" dt="2023-04-21T13:05:30.157" v="4364" actId="47"/>
        <pc:sldMkLst>
          <pc:docMk/>
          <pc:sldMk cId="1595784066" sldId="288"/>
        </pc:sldMkLst>
      </pc:sldChg>
      <pc:sldChg chg="modSp add mod ord">
        <pc:chgData name="Reed, Vaughn" userId="8c08aa42-ee24-4557-87bf-78ee5f00a26d" providerId="ADAL" clId="{4D9E96B2-5866-4D73-ACC2-F91A615A678B}" dt="2023-04-21T13:07:32.681" v="4459"/>
        <pc:sldMkLst>
          <pc:docMk/>
          <pc:sldMk cId="1236634116" sldId="289"/>
        </pc:sldMkLst>
      </pc:sldChg>
      <pc:sldChg chg="addSp modSp new del mod modClrScheme chgLayout">
        <pc:chgData name="Reed, Vaughn" userId="8c08aa42-ee24-4557-87bf-78ee5f00a26d" providerId="ADAL" clId="{4D9E96B2-5866-4D73-ACC2-F91A615A678B}" dt="2023-04-21T13:08:39.679" v="4596" actId="47"/>
        <pc:sldMkLst>
          <pc:docMk/>
          <pc:sldMk cId="3860325214" sldId="290"/>
        </pc:sldMkLst>
      </pc:sldChg>
      <pc:sldChg chg="add">
        <pc:chgData name="Reed, Vaughn" userId="8c08aa42-ee24-4557-87bf-78ee5f00a26d" providerId="ADAL" clId="{4D9E96B2-5866-4D73-ACC2-F91A615A678B}" dt="2023-04-21T13:08:37.124" v="4595"/>
        <pc:sldMkLst>
          <pc:docMk/>
          <pc:sldMk cId="2424714405" sldId="291"/>
        </pc:sldMkLst>
      </pc:sldChg>
    </pc:docChg>
  </pc:docChgLst>
  <pc:docChgLst>
    <pc:chgData name="Reed, Vaughn" userId="8c08aa42-ee24-4557-87bf-78ee5f00a26d" providerId="ADAL" clId="{2BD469E1-8FC9-4EDB-8C87-5EFC512A2992}"/>
    <pc:docChg chg="undo custSel modSld">
      <pc:chgData name="Reed, Vaughn" userId="8c08aa42-ee24-4557-87bf-78ee5f00a26d" providerId="ADAL" clId="{2BD469E1-8FC9-4EDB-8C87-5EFC512A2992}" dt="2024-04-11T16:03:25.648" v="73" actId="20577"/>
      <pc:docMkLst>
        <pc:docMk/>
      </pc:docMkLst>
      <pc:sldChg chg="delSp modSp mod">
        <pc:chgData name="Reed, Vaughn" userId="8c08aa42-ee24-4557-87bf-78ee5f00a26d" providerId="ADAL" clId="{2BD469E1-8FC9-4EDB-8C87-5EFC512A2992}" dt="2024-04-11T16:03:25.648" v="73" actId="20577"/>
        <pc:sldMkLst>
          <pc:docMk/>
          <pc:sldMk cId="2814531212" sldId="281"/>
        </pc:sldMkLst>
      </pc:sldChg>
    </pc:docChg>
  </pc:docChgLst>
  <pc:docChgLst>
    <pc:chgData name="Reed, Vaughn" userId="8c08aa42-ee24-4557-87bf-78ee5f00a26d" providerId="ADAL" clId="{7EE43D90-C345-4398-A95F-AE3698229DA3}"/>
    <pc:docChg chg="undo custSel addSld delSld modSld sldOrd addSection modSection">
      <pc:chgData name="Reed, Vaughn" userId="8c08aa42-ee24-4557-87bf-78ee5f00a26d" providerId="ADAL" clId="{7EE43D90-C345-4398-A95F-AE3698229DA3}" dt="2025-04-14T13:37:31.104" v="724" actId="20577"/>
      <pc:docMkLst>
        <pc:docMk/>
      </pc:docMkLst>
      <pc:sldChg chg="ord">
        <pc:chgData name="Reed, Vaughn" userId="8c08aa42-ee24-4557-87bf-78ee5f00a26d" providerId="ADAL" clId="{7EE43D90-C345-4398-A95F-AE3698229DA3}" dt="2025-04-14T12:48:58.085" v="4"/>
        <pc:sldMkLst>
          <pc:docMk/>
          <pc:sldMk cId="3787870854" sldId="262"/>
        </pc:sldMkLst>
      </pc:sldChg>
      <pc:sldChg chg="addSp delSp modSp new mod modClrScheme chgLayout">
        <pc:chgData name="Reed, Vaughn" userId="8c08aa42-ee24-4557-87bf-78ee5f00a26d" providerId="ADAL" clId="{7EE43D90-C345-4398-A95F-AE3698229DA3}" dt="2025-04-14T12:49:07.773" v="40" actId="20577"/>
        <pc:sldMkLst>
          <pc:docMk/>
          <pc:sldMk cId="785112491" sldId="292"/>
        </pc:sldMkLst>
        <pc:spChg chg="add mod ord">
          <ac:chgData name="Reed, Vaughn" userId="8c08aa42-ee24-4557-87bf-78ee5f00a26d" providerId="ADAL" clId="{7EE43D90-C345-4398-A95F-AE3698229DA3}" dt="2025-04-14T12:49:07.773" v="40" actId="20577"/>
          <ac:spMkLst>
            <pc:docMk/>
            <pc:sldMk cId="785112491" sldId="292"/>
            <ac:spMk id="4" creationId="{2E0A2923-D461-2A62-93D2-971C4ECA4BE2}"/>
          </ac:spMkLst>
        </pc:spChg>
        <pc:spChg chg="add mod ord">
          <ac:chgData name="Reed, Vaughn" userId="8c08aa42-ee24-4557-87bf-78ee5f00a26d" providerId="ADAL" clId="{7EE43D90-C345-4398-A95F-AE3698229DA3}" dt="2025-04-14T12:49:01.359" v="5" actId="700"/>
          <ac:spMkLst>
            <pc:docMk/>
            <pc:sldMk cId="785112491" sldId="292"/>
            <ac:spMk id="5" creationId="{58058168-CE20-CB20-74CC-138C99D894AF}"/>
          </ac:spMkLst>
        </pc:spChg>
      </pc:sldChg>
      <pc:sldChg chg="addSp delSp modSp new del mod modClrScheme chgLayout">
        <pc:chgData name="Reed, Vaughn" userId="8c08aa42-ee24-4557-87bf-78ee5f00a26d" providerId="ADAL" clId="{7EE43D90-C345-4398-A95F-AE3698229DA3}" dt="2025-04-14T13:16:06.036" v="380" actId="47"/>
        <pc:sldMkLst>
          <pc:docMk/>
          <pc:sldMk cId="1102854524" sldId="293"/>
        </pc:sldMkLst>
      </pc:sldChg>
      <pc:sldChg chg="delSp modSp add mod">
        <pc:chgData name="Reed, Vaughn" userId="8c08aa42-ee24-4557-87bf-78ee5f00a26d" providerId="ADAL" clId="{7EE43D90-C345-4398-A95F-AE3698229DA3}" dt="2025-04-14T13:37:31.104" v="724" actId="20577"/>
        <pc:sldMkLst>
          <pc:docMk/>
          <pc:sldMk cId="960614137" sldId="294"/>
        </pc:sldMkLst>
        <pc:spChg chg="mod">
          <ac:chgData name="Reed, Vaughn" userId="8c08aa42-ee24-4557-87bf-78ee5f00a26d" providerId="ADAL" clId="{7EE43D90-C345-4398-A95F-AE3698229DA3}" dt="2025-04-14T13:37:31.104" v="724" actId="20577"/>
          <ac:spMkLst>
            <pc:docMk/>
            <pc:sldMk cId="960614137" sldId="294"/>
            <ac:spMk id="5" creationId="{587674E1-9F1D-620B-523B-7B80B1E6004D}"/>
          </ac:spMkLst>
        </pc:spChg>
      </pc:sldChg>
      <pc:sldChg chg="addSp modSp new">
        <pc:chgData name="Reed, Vaughn" userId="8c08aa42-ee24-4557-87bf-78ee5f00a26d" providerId="ADAL" clId="{7EE43D90-C345-4398-A95F-AE3698229DA3}" dt="2025-04-14T13:17:27.252" v="533" actId="732"/>
        <pc:sldMkLst>
          <pc:docMk/>
          <pc:sldMk cId="140977535" sldId="295"/>
        </pc:sldMkLst>
      </pc:sldChg>
      <pc:sldChg chg="addSp modSp add mod ord">
        <pc:chgData name="Reed, Vaughn" userId="8c08aa42-ee24-4557-87bf-78ee5f00a26d" providerId="ADAL" clId="{7EE43D90-C345-4398-A95F-AE3698229DA3}" dt="2025-04-14T13:30:37.588" v="579" actId="20577"/>
        <pc:sldMkLst>
          <pc:docMk/>
          <pc:sldMk cId="3475921764" sldId="296"/>
        </pc:sldMkLst>
        <pc:spChg chg="mod">
          <ac:chgData name="Reed, Vaughn" userId="8c08aa42-ee24-4557-87bf-78ee5f00a26d" providerId="ADAL" clId="{7EE43D90-C345-4398-A95F-AE3698229DA3}" dt="2025-04-14T13:30:37.588" v="579" actId="20577"/>
          <ac:spMkLst>
            <pc:docMk/>
            <pc:sldMk cId="3475921764" sldId="296"/>
            <ac:spMk id="5" creationId="{1DF9178F-15F7-001D-8085-20C8F6099510}"/>
          </ac:spMkLst>
        </pc:spChg>
        <pc:picChg chg="add mod">
          <ac:chgData name="Reed, Vaughn" userId="8c08aa42-ee24-4557-87bf-78ee5f00a26d" providerId="ADAL" clId="{7EE43D90-C345-4398-A95F-AE3698229DA3}" dt="2025-04-14T13:17:45.436" v="541" actId="1076"/>
          <ac:picMkLst>
            <pc:docMk/>
            <pc:sldMk cId="3475921764" sldId="296"/>
            <ac:picMk id="2" creationId="{5B439D0A-826E-A120-D658-67EA6D56949C}"/>
          </ac:picMkLst>
        </pc:picChg>
      </pc:sldChg>
    </pc:docChg>
  </pc:docChgLst>
  <pc:docChgLst>
    <pc:chgData name="Reed, Vaughn" userId="8c08aa42-ee24-4557-87bf-78ee5f00a26d" providerId="ADAL" clId="{C8E9FE54-A44C-4B0A-923D-12529752A7EA}"/>
    <pc:docChg chg="undo custSel addSld delSld modSld sldOrd modSection">
      <pc:chgData name="Reed, Vaughn" userId="8c08aa42-ee24-4557-87bf-78ee5f00a26d" providerId="ADAL" clId="{C8E9FE54-A44C-4B0A-923D-12529752A7EA}" dt="2025-04-23T12:33:00.235" v="853" actId="20577"/>
      <pc:docMkLst>
        <pc:docMk/>
      </pc:docMkLst>
      <pc:sldChg chg="modSp mod">
        <pc:chgData name="Reed, Vaughn" userId="8c08aa42-ee24-4557-87bf-78ee5f00a26d" providerId="ADAL" clId="{C8E9FE54-A44C-4B0A-923D-12529752A7EA}" dt="2025-04-23T12:13:57.433" v="726" actId="20577"/>
        <pc:sldMkLst>
          <pc:docMk/>
          <pc:sldMk cId="3787870854" sldId="262"/>
        </pc:sldMkLst>
        <pc:spChg chg="mod">
          <ac:chgData name="Reed, Vaughn" userId="8c08aa42-ee24-4557-87bf-78ee5f00a26d" providerId="ADAL" clId="{C8E9FE54-A44C-4B0A-923D-12529752A7EA}" dt="2025-04-23T12:13:57.433" v="726" actId="20577"/>
          <ac:spMkLst>
            <pc:docMk/>
            <pc:sldMk cId="3787870854" sldId="262"/>
            <ac:spMk id="3" creationId="{7A6AB655-92CD-1831-2617-5EE7DAE40DE5}"/>
          </ac:spMkLst>
        </pc:spChg>
      </pc:sldChg>
      <pc:sldChg chg="modSp mod">
        <pc:chgData name="Reed, Vaughn" userId="8c08aa42-ee24-4557-87bf-78ee5f00a26d" providerId="ADAL" clId="{C8E9FE54-A44C-4B0A-923D-12529752A7EA}" dt="2025-04-23T12:33:00.235" v="853" actId="20577"/>
        <pc:sldMkLst>
          <pc:docMk/>
          <pc:sldMk cId="1629226263" sldId="283"/>
        </pc:sldMkLst>
        <pc:spChg chg="mod">
          <ac:chgData name="Reed, Vaughn" userId="8c08aa42-ee24-4557-87bf-78ee5f00a26d" providerId="ADAL" clId="{C8E9FE54-A44C-4B0A-923D-12529752A7EA}" dt="2025-04-23T12:33:00.235" v="853" actId="20577"/>
          <ac:spMkLst>
            <pc:docMk/>
            <pc:sldMk cId="1629226263" sldId="283"/>
            <ac:spMk id="3" creationId="{8D02BF2F-F755-AF14-6029-8882823DC3BC}"/>
          </ac:spMkLst>
        </pc:spChg>
      </pc:sldChg>
      <pc:sldChg chg="modSp mod">
        <pc:chgData name="Reed, Vaughn" userId="8c08aa42-ee24-4557-87bf-78ee5f00a26d" providerId="ADAL" clId="{C8E9FE54-A44C-4B0A-923D-12529752A7EA}" dt="2025-04-23T12:05:29.602" v="416" actId="20577"/>
        <pc:sldMkLst>
          <pc:docMk/>
          <pc:sldMk cId="785112491" sldId="292"/>
        </pc:sldMkLst>
        <pc:spChg chg="mod">
          <ac:chgData name="Reed, Vaughn" userId="8c08aa42-ee24-4557-87bf-78ee5f00a26d" providerId="ADAL" clId="{C8E9FE54-A44C-4B0A-923D-12529752A7EA}" dt="2025-04-23T12:05:29.602" v="416" actId="20577"/>
          <ac:spMkLst>
            <pc:docMk/>
            <pc:sldMk cId="785112491" sldId="292"/>
            <ac:spMk id="4" creationId="{2E0A2923-D461-2A62-93D2-971C4ECA4BE2}"/>
          </ac:spMkLst>
        </pc:spChg>
      </pc:sldChg>
      <pc:sldChg chg="modSp mod">
        <pc:chgData name="Reed, Vaughn" userId="8c08aa42-ee24-4557-87bf-78ee5f00a26d" providerId="ADAL" clId="{C8E9FE54-A44C-4B0A-923D-12529752A7EA}" dt="2025-04-23T11:52:05.664" v="220" actId="6549"/>
        <pc:sldMkLst>
          <pc:docMk/>
          <pc:sldMk cId="960614137" sldId="294"/>
        </pc:sldMkLst>
        <pc:spChg chg="mod">
          <ac:chgData name="Reed, Vaughn" userId="8c08aa42-ee24-4557-87bf-78ee5f00a26d" providerId="ADAL" clId="{C8E9FE54-A44C-4B0A-923D-12529752A7EA}" dt="2025-04-23T11:52:05.664" v="220" actId="6549"/>
          <ac:spMkLst>
            <pc:docMk/>
            <pc:sldMk cId="960614137" sldId="294"/>
            <ac:spMk id="5" creationId="{587674E1-9F1D-620B-523B-7B80B1E6004D}"/>
          </ac:spMkLst>
        </pc:spChg>
      </pc:sldChg>
      <pc:sldChg chg="del">
        <pc:chgData name="Reed, Vaughn" userId="8c08aa42-ee24-4557-87bf-78ee5f00a26d" providerId="ADAL" clId="{C8E9FE54-A44C-4B0A-923D-12529752A7EA}" dt="2025-04-23T11:51:09.034" v="0" actId="47"/>
        <pc:sldMkLst>
          <pc:docMk/>
          <pc:sldMk cId="140977535" sldId="295"/>
        </pc:sldMkLst>
      </pc:sldChg>
      <pc:sldChg chg="addSp modSp new mod">
        <pc:chgData name="Reed, Vaughn" userId="8c08aa42-ee24-4557-87bf-78ee5f00a26d" providerId="ADAL" clId="{C8E9FE54-A44C-4B0A-923D-12529752A7EA}" dt="2025-04-23T12:03:27.652" v="311"/>
        <pc:sldMkLst>
          <pc:docMk/>
          <pc:sldMk cId="1316410004" sldId="297"/>
        </pc:sldMkLst>
        <pc:spChg chg="mod">
          <ac:chgData name="Reed, Vaughn" userId="8c08aa42-ee24-4557-87bf-78ee5f00a26d" providerId="ADAL" clId="{C8E9FE54-A44C-4B0A-923D-12529752A7EA}" dt="2025-04-23T12:02:41.983" v="284" actId="20577"/>
          <ac:spMkLst>
            <pc:docMk/>
            <pc:sldMk cId="1316410004" sldId="297"/>
            <ac:spMk id="2" creationId="{A18C19C5-5249-233F-DE6B-DC000654ACE6}"/>
          </ac:spMkLst>
        </pc:spChg>
        <pc:spChg chg="mod">
          <ac:chgData name="Reed, Vaughn" userId="8c08aa42-ee24-4557-87bf-78ee5f00a26d" providerId="ADAL" clId="{C8E9FE54-A44C-4B0A-923D-12529752A7EA}" dt="2025-04-23T12:03:08.040" v="307" actId="20577"/>
          <ac:spMkLst>
            <pc:docMk/>
            <pc:sldMk cId="1316410004" sldId="297"/>
            <ac:spMk id="3" creationId="{9235D7F5-8913-A335-11A9-6AD30A07364A}"/>
          </ac:spMkLst>
        </pc:spChg>
        <pc:graphicFrameChg chg="add mod">
          <ac:chgData name="Reed, Vaughn" userId="8c08aa42-ee24-4557-87bf-78ee5f00a26d" providerId="ADAL" clId="{C8E9FE54-A44C-4B0A-923D-12529752A7EA}" dt="2025-04-23T12:03:23.156" v="309"/>
          <ac:graphicFrameMkLst>
            <pc:docMk/>
            <pc:sldMk cId="1316410004" sldId="297"/>
            <ac:graphicFrameMk id="4" creationId="{D6E23483-2E4D-1071-8CD4-021E9131FF39}"/>
          </ac:graphicFrameMkLst>
        </pc:graphicFrameChg>
        <pc:graphicFrameChg chg="add mod">
          <ac:chgData name="Reed, Vaughn" userId="8c08aa42-ee24-4557-87bf-78ee5f00a26d" providerId="ADAL" clId="{C8E9FE54-A44C-4B0A-923D-12529752A7EA}" dt="2025-04-23T12:03:27.652" v="311"/>
          <ac:graphicFrameMkLst>
            <pc:docMk/>
            <pc:sldMk cId="1316410004" sldId="297"/>
            <ac:graphicFrameMk id="5" creationId="{7000DA02-5FFA-D6BE-FF6D-54586F6EBCFD}"/>
          </ac:graphicFrameMkLst>
        </pc:graphicFrameChg>
      </pc:sldChg>
      <pc:sldChg chg="add">
        <pc:chgData name="Reed, Vaughn" userId="8c08aa42-ee24-4557-87bf-78ee5f00a26d" providerId="ADAL" clId="{C8E9FE54-A44C-4B0A-923D-12529752A7EA}" dt="2025-04-23T12:03:39.216" v="312"/>
        <pc:sldMkLst>
          <pc:docMk/>
          <pc:sldMk cId="4061081635" sldId="1492"/>
        </pc:sldMkLst>
      </pc:sldChg>
      <pc:sldChg chg="add">
        <pc:chgData name="Reed, Vaughn" userId="8c08aa42-ee24-4557-87bf-78ee5f00a26d" providerId="ADAL" clId="{C8E9FE54-A44C-4B0A-923D-12529752A7EA}" dt="2025-04-23T12:03:39.216" v="312"/>
        <pc:sldMkLst>
          <pc:docMk/>
          <pc:sldMk cId="2093380344" sldId="1493"/>
        </pc:sldMkLst>
      </pc:sldChg>
      <pc:sldChg chg="modSp add mod ord">
        <pc:chgData name="Reed, Vaughn" userId="8c08aa42-ee24-4557-87bf-78ee5f00a26d" providerId="ADAL" clId="{C8E9FE54-A44C-4B0A-923D-12529752A7EA}" dt="2025-04-23T12:04:53.172" v="356" actId="20577"/>
        <pc:sldMkLst>
          <pc:docMk/>
          <pc:sldMk cId="3709120959" sldId="1494"/>
        </pc:sldMkLst>
        <pc:spChg chg="mod">
          <ac:chgData name="Reed, Vaughn" userId="8c08aa42-ee24-4557-87bf-78ee5f00a26d" providerId="ADAL" clId="{C8E9FE54-A44C-4B0A-923D-12529752A7EA}" dt="2025-04-23T12:04:53.172" v="356" actId="20577"/>
          <ac:spMkLst>
            <pc:docMk/>
            <pc:sldMk cId="3709120959" sldId="1494"/>
            <ac:spMk id="3" creationId="{027C6EC0-B4CF-1611-74C8-05593755079A}"/>
          </ac:spMkLst>
        </pc:spChg>
      </pc:sldChg>
      <pc:sldChg chg="modSp new mod">
        <pc:chgData name="Reed, Vaughn" userId="8c08aa42-ee24-4557-87bf-78ee5f00a26d" providerId="ADAL" clId="{C8E9FE54-A44C-4B0A-923D-12529752A7EA}" dt="2025-04-23T12:14:52.747" v="820" actId="20577"/>
        <pc:sldMkLst>
          <pc:docMk/>
          <pc:sldMk cId="531562579" sldId="1495"/>
        </pc:sldMkLst>
        <pc:spChg chg="mod">
          <ac:chgData name="Reed, Vaughn" userId="8c08aa42-ee24-4557-87bf-78ee5f00a26d" providerId="ADAL" clId="{C8E9FE54-A44C-4B0A-923D-12529752A7EA}" dt="2025-04-23T12:07:58.693" v="549" actId="20577"/>
          <ac:spMkLst>
            <pc:docMk/>
            <pc:sldMk cId="531562579" sldId="1495"/>
            <ac:spMk id="2" creationId="{8D5A814E-67BD-BA03-60F1-7D22E0B78575}"/>
          </ac:spMkLst>
        </pc:spChg>
        <pc:spChg chg="mod">
          <ac:chgData name="Reed, Vaughn" userId="8c08aa42-ee24-4557-87bf-78ee5f00a26d" providerId="ADAL" clId="{C8E9FE54-A44C-4B0A-923D-12529752A7EA}" dt="2025-04-23T12:14:52.747" v="820" actId="20577"/>
          <ac:spMkLst>
            <pc:docMk/>
            <pc:sldMk cId="531562579" sldId="1495"/>
            <ac:spMk id="3" creationId="{70BDE7BF-8C97-B240-357B-63E31249EB64}"/>
          </ac:spMkLst>
        </pc:spChg>
      </pc:sldChg>
      <pc:sldChg chg="modSp new del mod">
        <pc:chgData name="Reed, Vaughn" userId="8c08aa42-ee24-4557-87bf-78ee5f00a26d" providerId="ADAL" clId="{C8E9FE54-A44C-4B0A-923D-12529752A7EA}" dt="2025-04-23T12:07:24.044" v="539" actId="47"/>
        <pc:sldMkLst>
          <pc:docMk/>
          <pc:sldMk cId="1234879884" sldId="1496"/>
        </pc:sldMkLst>
        <pc:spChg chg="mod">
          <ac:chgData name="Reed, Vaughn" userId="8c08aa42-ee24-4557-87bf-78ee5f00a26d" providerId="ADAL" clId="{C8E9FE54-A44C-4B0A-923D-12529752A7EA}" dt="2025-04-23T12:06:45.137" v="535" actId="20577"/>
          <ac:spMkLst>
            <pc:docMk/>
            <pc:sldMk cId="1234879884" sldId="1496"/>
            <ac:spMk id="2" creationId="{425CB63C-BC47-4077-24CD-D715CBDBD42F}"/>
          </ac:spMkLst>
        </pc:spChg>
      </pc:sldChg>
      <pc:sldChg chg="add del">
        <pc:chgData name="Reed, Vaughn" userId="8c08aa42-ee24-4557-87bf-78ee5f00a26d" providerId="ADAL" clId="{C8E9FE54-A44C-4B0A-923D-12529752A7EA}" dt="2025-04-23T12:07:13.287" v="537"/>
        <pc:sldMkLst>
          <pc:docMk/>
          <pc:sldMk cId="333440633" sldId="1497"/>
        </pc:sldMkLst>
      </pc:sldChg>
      <pc:sldChg chg="add del">
        <pc:chgData name="Reed, Vaughn" userId="8c08aa42-ee24-4557-87bf-78ee5f00a26d" providerId="ADAL" clId="{C8E9FE54-A44C-4B0A-923D-12529752A7EA}" dt="2025-04-23T12:07:13.287" v="537"/>
        <pc:sldMkLst>
          <pc:docMk/>
          <pc:sldMk cId="1872585742" sldId="1498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1517696578" sldId="1508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1536145260" sldId="1541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3149757234" sldId="1546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3673897898" sldId="1547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4267705911" sldId="1548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4052452114" sldId="1552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4090948874" sldId="1555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3954646368" sldId="1557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253151031" sldId="1563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1099577656" sldId="1567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1331093119" sldId="1570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4114462903" sldId="1575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2154334132" sldId="1578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2399750878" sldId="1625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2603134948" sldId="1628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2679440403" sldId="1632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941638657" sldId="1633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3689648133" sldId="1635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106709483" sldId="1636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3215384403" sldId="1637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3120423890" sldId="1639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2908168141" sldId="1642"/>
        </pc:sldMkLst>
      </pc:sldChg>
      <pc:sldChg chg="add ord">
        <pc:chgData name="Reed, Vaughn" userId="8c08aa42-ee24-4557-87bf-78ee5f00a26d" providerId="ADAL" clId="{C8E9FE54-A44C-4B0A-923D-12529752A7EA}" dt="2025-04-23T12:11:02.341" v="669"/>
        <pc:sldMkLst>
          <pc:docMk/>
          <pc:sldMk cId="3154298487" sldId="1647"/>
        </pc:sldMkLst>
      </pc:sldChg>
      <pc:sldChg chg="add">
        <pc:chgData name="Reed, Vaughn" userId="8c08aa42-ee24-4557-87bf-78ee5f00a26d" providerId="ADAL" clId="{C8E9FE54-A44C-4B0A-923D-12529752A7EA}" dt="2025-04-23T12:07:19.934" v="538"/>
        <pc:sldMkLst>
          <pc:docMk/>
          <pc:sldMk cId="1906340487" sldId="1656"/>
        </pc:sldMkLst>
      </pc:sldChg>
      <pc:sldChg chg="modSp new mod">
        <pc:chgData name="Reed, Vaughn" userId="8c08aa42-ee24-4557-87bf-78ee5f00a26d" providerId="ADAL" clId="{C8E9FE54-A44C-4B0A-923D-12529752A7EA}" dt="2025-04-23T12:12:12.357" v="672" actId="20577"/>
        <pc:sldMkLst>
          <pc:docMk/>
          <pc:sldMk cId="2063192351" sldId="1657"/>
        </pc:sldMkLst>
        <pc:spChg chg="mod">
          <ac:chgData name="Reed, Vaughn" userId="8c08aa42-ee24-4557-87bf-78ee5f00a26d" providerId="ADAL" clId="{C8E9FE54-A44C-4B0A-923D-12529752A7EA}" dt="2025-04-23T12:12:12.357" v="672" actId="20577"/>
          <ac:spMkLst>
            <pc:docMk/>
            <pc:sldMk cId="2063192351" sldId="1657"/>
            <ac:spMk id="3" creationId="{7BC53AEB-A3F8-6BB1-F323-BE3F05778493}"/>
          </ac:spMkLst>
        </pc:spChg>
      </pc:sldChg>
      <pc:sldChg chg="new del">
        <pc:chgData name="Reed, Vaughn" userId="8c08aa42-ee24-4557-87bf-78ee5f00a26d" providerId="ADAL" clId="{C8E9FE54-A44C-4B0A-923D-12529752A7EA}" dt="2025-04-23T12:09:48.011" v="666" actId="47"/>
        <pc:sldMkLst>
          <pc:docMk/>
          <pc:sldMk cId="2868956328" sldId="1657"/>
        </pc:sldMkLst>
      </pc:sldChg>
      <pc:sldChg chg="modSp new mod">
        <pc:chgData name="Reed, Vaughn" userId="8c08aa42-ee24-4557-87bf-78ee5f00a26d" providerId="ADAL" clId="{C8E9FE54-A44C-4B0A-923D-12529752A7EA}" dt="2025-04-23T12:20:23.247" v="851" actId="20577"/>
        <pc:sldMkLst>
          <pc:docMk/>
          <pc:sldMk cId="3713027720" sldId="1658"/>
        </pc:sldMkLst>
        <pc:spChg chg="mod">
          <ac:chgData name="Reed, Vaughn" userId="8c08aa42-ee24-4557-87bf-78ee5f00a26d" providerId="ADAL" clId="{C8E9FE54-A44C-4B0A-923D-12529752A7EA}" dt="2025-04-23T12:20:23.247" v="851" actId="20577"/>
          <ac:spMkLst>
            <pc:docMk/>
            <pc:sldMk cId="3713027720" sldId="1658"/>
            <ac:spMk id="2" creationId="{4735462B-BD54-C954-3E35-9A92C615CE6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547966167714652"/>
          <c:y val="3.996365795914724E-2"/>
          <c:w val="0.79857826498247175"/>
          <c:h val="0.76748417187405238"/>
        </c:manualLayout>
      </c:layout>
      <c:scatterChart>
        <c:scatterStyle val="lineMarker"/>
        <c:varyColors val="0"/>
        <c:ser>
          <c:idx val="0"/>
          <c:order val="0"/>
          <c:tx>
            <c:strRef>
              <c:f>'Fig 3'!$B$1</c:f>
              <c:strCache>
                <c:ptCount val="1"/>
                <c:pt idx="0">
                  <c:v>Relative Yield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'Fig 3'!$A$3:$A$152</c:f>
              <c:numCache>
                <c:formatCode>General</c:formatCode>
                <c:ptCount val="1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</c:numCache>
            </c:numRef>
          </c:xVal>
          <c:yVal>
            <c:numRef>
              <c:f>'Fig 3'!$B$3:$B$152</c:f>
              <c:numCache>
                <c:formatCode>General</c:formatCode>
                <c:ptCount val="150"/>
                <c:pt idx="0">
                  <c:v>0.38</c:v>
                </c:pt>
                <c:pt idx="1">
                  <c:v>0.32</c:v>
                </c:pt>
                <c:pt idx="2">
                  <c:v>0.3</c:v>
                </c:pt>
                <c:pt idx="3">
                  <c:v>0.25</c:v>
                </c:pt>
                <c:pt idx="4">
                  <c:v>0.33</c:v>
                </c:pt>
                <c:pt idx="5">
                  <c:v>0.46</c:v>
                </c:pt>
                <c:pt idx="6">
                  <c:v>0.41</c:v>
                </c:pt>
                <c:pt idx="7">
                  <c:v>0.45</c:v>
                </c:pt>
                <c:pt idx="8">
                  <c:v>0.39</c:v>
                </c:pt>
                <c:pt idx="9">
                  <c:v>0.36</c:v>
                </c:pt>
                <c:pt idx="10">
                  <c:v>0.48</c:v>
                </c:pt>
                <c:pt idx="11">
                  <c:v>0.5</c:v>
                </c:pt>
                <c:pt idx="12">
                  <c:v>0.54</c:v>
                </c:pt>
                <c:pt idx="13">
                  <c:v>0.56999999999999995</c:v>
                </c:pt>
                <c:pt idx="14">
                  <c:v>0.52</c:v>
                </c:pt>
                <c:pt idx="15">
                  <c:v>0.65</c:v>
                </c:pt>
                <c:pt idx="16">
                  <c:v>0.56000000000000005</c:v>
                </c:pt>
                <c:pt idx="17">
                  <c:v>0.68</c:v>
                </c:pt>
                <c:pt idx="18">
                  <c:v>0.67</c:v>
                </c:pt>
                <c:pt idx="19">
                  <c:v>0.84</c:v>
                </c:pt>
                <c:pt idx="20">
                  <c:v>0.63</c:v>
                </c:pt>
                <c:pt idx="21">
                  <c:v>0.89</c:v>
                </c:pt>
                <c:pt idx="22">
                  <c:v>0.5</c:v>
                </c:pt>
                <c:pt idx="23">
                  <c:v>0.67</c:v>
                </c:pt>
                <c:pt idx="24">
                  <c:v>0.62</c:v>
                </c:pt>
                <c:pt idx="25">
                  <c:v>0.81</c:v>
                </c:pt>
                <c:pt idx="26">
                  <c:v>0.66</c:v>
                </c:pt>
                <c:pt idx="27">
                  <c:v>0.7</c:v>
                </c:pt>
                <c:pt idx="28">
                  <c:v>0.88</c:v>
                </c:pt>
                <c:pt idx="29">
                  <c:v>0.72</c:v>
                </c:pt>
                <c:pt idx="30">
                  <c:v>0.73</c:v>
                </c:pt>
                <c:pt idx="31">
                  <c:v>0.77</c:v>
                </c:pt>
                <c:pt idx="32">
                  <c:v>0.85</c:v>
                </c:pt>
                <c:pt idx="33">
                  <c:v>0.81</c:v>
                </c:pt>
                <c:pt idx="34">
                  <c:v>0.69</c:v>
                </c:pt>
                <c:pt idx="35">
                  <c:v>0.65</c:v>
                </c:pt>
                <c:pt idx="36">
                  <c:v>0.95</c:v>
                </c:pt>
                <c:pt idx="37">
                  <c:v>0.88</c:v>
                </c:pt>
                <c:pt idx="38">
                  <c:v>0.84</c:v>
                </c:pt>
                <c:pt idx="39">
                  <c:v>0.83</c:v>
                </c:pt>
                <c:pt idx="40">
                  <c:v>0.8</c:v>
                </c:pt>
                <c:pt idx="41">
                  <c:v>0.95</c:v>
                </c:pt>
                <c:pt idx="42">
                  <c:v>0.89</c:v>
                </c:pt>
                <c:pt idx="43">
                  <c:v>0.93</c:v>
                </c:pt>
                <c:pt idx="44">
                  <c:v>0.75</c:v>
                </c:pt>
                <c:pt idx="45">
                  <c:v>0.8</c:v>
                </c:pt>
                <c:pt idx="46">
                  <c:v>1.05</c:v>
                </c:pt>
                <c:pt idx="47">
                  <c:v>0.94</c:v>
                </c:pt>
                <c:pt idx="48">
                  <c:v>0.96</c:v>
                </c:pt>
                <c:pt idx="49">
                  <c:v>0.95</c:v>
                </c:pt>
                <c:pt idx="50">
                  <c:v>1.02</c:v>
                </c:pt>
                <c:pt idx="51">
                  <c:v>0.95</c:v>
                </c:pt>
                <c:pt idx="52">
                  <c:v>0.88</c:v>
                </c:pt>
                <c:pt idx="53">
                  <c:v>1.05</c:v>
                </c:pt>
                <c:pt idx="54">
                  <c:v>0.99</c:v>
                </c:pt>
                <c:pt idx="55">
                  <c:v>0.94</c:v>
                </c:pt>
                <c:pt idx="56">
                  <c:v>0.98</c:v>
                </c:pt>
                <c:pt idx="57">
                  <c:v>0.93</c:v>
                </c:pt>
                <c:pt idx="58">
                  <c:v>1.05</c:v>
                </c:pt>
                <c:pt idx="59">
                  <c:v>1.03</c:v>
                </c:pt>
                <c:pt idx="60">
                  <c:v>1.01</c:v>
                </c:pt>
                <c:pt idx="61">
                  <c:v>1</c:v>
                </c:pt>
                <c:pt idx="62">
                  <c:v>0.88</c:v>
                </c:pt>
                <c:pt idx="63">
                  <c:v>1.2</c:v>
                </c:pt>
                <c:pt idx="64">
                  <c:v>1.1100000000000001</c:v>
                </c:pt>
                <c:pt idx="65">
                  <c:v>0.95</c:v>
                </c:pt>
                <c:pt idx="66">
                  <c:v>1</c:v>
                </c:pt>
                <c:pt idx="67">
                  <c:v>0.98</c:v>
                </c:pt>
                <c:pt idx="68">
                  <c:v>1.01</c:v>
                </c:pt>
                <c:pt idx="69">
                  <c:v>0.95</c:v>
                </c:pt>
                <c:pt idx="70">
                  <c:v>1.1499999999999999</c:v>
                </c:pt>
                <c:pt idx="71">
                  <c:v>1</c:v>
                </c:pt>
                <c:pt idx="72">
                  <c:v>1.03</c:v>
                </c:pt>
                <c:pt idx="73">
                  <c:v>1.05</c:v>
                </c:pt>
                <c:pt idx="74">
                  <c:v>1.08</c:v>
                </c:pt>
                <c:pt idx="75">
                  <c:v>1</c:v>
                </c:pt>
                <c:pt idx="76">
                  <c:v>0.98</c:v>
                </c:pt>
                <c:pt idx="77">
                  <c:v>0.94</c:v>
                </c:pt>
                <c:pt idx="78">
                  <c:v>1.01</c:v>
                </c:pt>
                <c:pt idx="79">
                  <c:v>0.98</c:v>
                </c:pt>
                <c:pt idx="80">
                  <c:v>0.99</c:v>
                </c:pt>
                <c:pt idx="81">
                  <c:v>1.1599999999999999</c:v>
                </c:pt>
                <c:pt idx="82">
                  <c:v>0.88</c:v>
                </c:pt>
                <c:pt idx="83">
                  <c:v>1.02</c:v>
                </c:pt>
                <c:pt idx="84">
                  <c:v>1.08</c:v>
                </c:pt>
                <c:pt idx="85">
                  <c:v>1.04</c:v>
                </c:pt>
                <c:pt idx="86">
                  <c:v>0.98</c:v>
                </c:pt>
                <c:pt idx="87">
                  <c:v>0.95</c:v>
                </c:pt>
                <c:pt idx="88">
                  <c:v>0.9</c:v>
                </c:pt>
                <c:pt idx="89">
                  <c:v>1.07</c:v>
                </c:pt>
                <c:pt idx="90">
                  <c:v>1.02</c:v>
                </c:pt>
                <c:pt idx="91">
                  <c:v>1</c:v>
                </c:pt>
                <c:pt idx="92">
                  <c:v>1</c:v>
                </c:pt>
                <c:pt idx="93">
                  <c:v>1.05</c:v>
                </c:pt>
                <c:pt idx="94">
                  <c:v>1.02</c:v>
                </c:pt>
                <c:pt idx="95">
                  <c:v>0.99</c:v>
                </c:pt>
                <c:pt idx="96">
                  <c:v>0.94</c:v>
                </c:pt>
                <c:pt idx="97">
                  <c:v>0.97</c:v>
                </c:pt>
                <c:pt idx="98">
                  <c:v>1.03</c:v>
                </c:pt>
                <c:pt idx="99">
                  <c:v>0.88</c:v>
                </c:pt>
                <c:pt idx="100">
                  <c:v>1.02</c:v>
                </c:pt>
                <c:pt idx="101">
                  <c:v>0.94</c:v>
                </c:pt>
                <c:pt idx="102">
                  <c:v>0.99</c:v>
                </c:pt>
                <c:pt idx="103">
                  <c:v>1</c:v>
                </c:pt>
                <c:pt idx="104">
                  <c:v>0.91</c:v>
                </c:pt>
                <c:pt idx="105">
                  <c:v>0.86</c:v>
                </c:pt>
                <c:pt idx="106">
                  <c:v>1.01</c:v>
                </c:pt>
                <c:pt idx="107">
                  <c:v>0.97</c:v>
                </c:pt>
                <c:pt idx="108">
                  <c:v>1.03</c:v>
                </c:pt>
                <c:pt idx="109">
                  <c:v>1</c:v>
                </c:pt>
                <c:pt idx="110">
                  <c:v>1</c:v>
                </c:pt>
                <c:pt idx="111">
                  <c:v>1.02</c:v>
                </c:pt>
                <c:pt idx="112">
                  <c:v>0.93</c:v>
                </c:pt>
                <c:pt idx="113">
                  <c:v>1.03</c:v>
                </c:pt>
                <c:pt idx="114">
                  <c:v>0.92</c:v>
                </c:pt>
                <c:pt idx="115">
                  <c:v>0.98</c:v>
                </c:pt>
                <c:pt idx="116">
                  <c:v>0.95</c:v>
                </c:pt>
                <c:pt idx="117">
                  <c:v>1.04</c:v>
                </c:pt>
                <c:pt idx="118">
                  <c:v>0.96</c:v>
                </c:pt>
                <c:pt idx="119">
                  <c:v>0.92</c:v>
                </c:pt>
                <c:pt idx="120">
                  <c:v>0.97</c:v>
                </c:pt>
                <c:pt idx="121">
                  <c:v>0.96</c:v>
                </c:pt>
                <c:pt idx="122">
                  <c:v>1.05</c:v>
                </c:pt>
                <c:pt idx="123">
                  <c:v>1.02</c:v>
                </c:pt>
                <c:pt idx="124">
                  <c:v>1</c:v>
                </c:pt>
                <c:pt idx="125">
                  <c:v>0.99</c:v>
                </c:pt>
                <c:pt idx="126">
                  <c:v>0.98</c:v>
                </c:pt>
                <c:pt idx="127">
                  <c:v>1.02</c:v>
                </c:pt>
                <c:pt idx="128">
                  <c:v>1.05</c:v>
                </c:pt>
                <c:pt idx="129">
                  <c:v>1</c:v>
                </c:pt>
                <c:pt idx="130">
                  <c:v>0.89</c:v>
                </c:pt>
                <c:pt idx="131">
                  <c:v>0.91</c:v>
                </c:pt>
                <c:pt idx="132">
                  <c:v>1.02</c:v>
                </c:pt>
                <c:pt idx="133">
                  <c:v>1.08</c:v>
                </c:pt>
                <c:pt idx="134">
                  <c:v>1.05</c:v>
                </c:pt>
                <c:pt idx="135">
                  <c:v>1.01</c:v>
                </c:pt>
                <c:pt idx="136">
                  <c:v>0.98</c:v>
                </c:pt>
                <c:pt idx="137">
                  <c:v>0.97</c:v>
                </c:pt>
                <c:pt idx="138">
                  <c:v>1.06</c:v>
                </c:pt>
                <c:pt idx="139">
                  <c:v>0.99</c:v>
                </c:pt>
                <c:pt idx="140">
                  <c:v>1</c:v>
                </c:pt>
                <c:pt idx="141">
                  <c:v>1.01</c:v>
                </c:pt>
                <c:pt idx="142">
                  <c:v>1.05</c:v>
                </c:pt>
                <c:pt idx="143">
                  <c:v>1.03</c:v>
                </c:pt>
                <c:pt idx="144">
                  <c:v>0.98</c:v>
                </c:pt>
                <c:pt idx="145">
                  <c:v>1.04</c:v>
                </c:pt>
                <c:pt idx="146">
                  <c:v>0.92</c:v>
                </c:pt>
                <c:pt idx="147">
                  <c:v>1</c:v>
                </c:pt>
                <c:pt idx="148">
                  <c:v>1.02</c:v>
                </c:pt>
                <c:pt idx="149">
                  <c:v>0.99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F57-4489-B9B2-653F2A4EDADC}"/>
            </c:ext>
          </c:extLst>
        </c:ser>
        <c:ser>
          <c:idx val="1"/>
          <c:order val="1"/>
          <c:tx>
            <c:v>Critical Yield</c:v>
          </c:tx>
          <c:spPr>
            <a:ln w="28575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'Fig 3'!$A$2:$A$152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'Fig 3'!$C$2:$C$152</c:f>
              <c:numCache>
                <c:formatCode>General</c:formatCode>
                <c:ptCount val="151"/>
                <c:pt idx="0">
                  <c:v>0.95</c:v>
                </c:pt>
                <c:pt idx="1">
                  <c:v>0.95</c:v>
                </c:pt>
                <c:pt idx="2">
                  <c:v>0.95</c:v>
                </c:pt>
                <c:pt idx="3">
                  <c:v>0.95</c:v>
                </c:pt>
                <c:pt idx="4">
                  <c:v>0.95</c:v>
                </c:pt>
                <c:pt idx="5">
                  <c:v>0.95</c:v>
                </c:pt>
                <c:pt idx="6">
                  <c:v>0.95</c:v>
                </c:pt>
                <c:pt idx="7">
                  <c:v>0.95</c:v>
                </c:pt>
                <c:pt idx="8">
                  <c:v>0.95</c:v>
                </c:pt>
                <c:pt idx="9">
                  <c:v>0.95</c:v>
                </c:pt>
                <c:pt idx="10">
                  <c:v>0.95</c:v>
                </c:pt>
                <c:pt idx="11">
                  <c:v>0.95</c:v>
                </c:pt>
                <c:pt idx="12">
                  <c:v>0.95</c:v>
                </c:pt>
                <c:pt idx="13">
                  <c:v>0.95</c:v>
                </c:pt>
                <c:pt idx="14">
                  <c:v>0.95</c:v>
                </c:pt>
                <c:pt idx="15">
                  <c:v>0.95</c:v>
                </c:pt>
                <c:pt idx="16">
                  <c:v>0.95</c:v>
                </c:pt>
                <c:pt idx="17">
                  <c:v>0.95</c:v>
                </c:pt>
                <c:pt idx="18">
                  <c:v>0.95</c:v>
                </c:pt>
                <c:pt idx="19">
                  <c:v>0.95</c:v>
                </c:pt>
                <c:pt idx="20">
                  <c:v>0.95</c:v>
                </c:pt>
                <c:pt idx="21">
                  <c:v>0.95</c:v>
                </c:pt>
                <c:pt idx="22">
                  <c:v>0.95</c:v>
                </c:pt>
                <c:pt idx="23">
                  <c:v>0.95</c:v>
                </c:pt>
                <c:pt idx="24">
                  <c:v>0.95</c:v>
                </c:pt>
                <c:pt idx="25">
                  <c:v>0.95</c:v>
                </c:pt>
                <c:pt idx="26">
                  <c:v>0.95</c:v>
                </c:pt>
                <c:pt idx="27">
                  <c:v>0.95</c:v>
                </c:pt>
                <c:pt idx="28">
                  <c:v>0.95</c:v>
                </c:pt>
                <c:pt idx="29">
                  <c:v>0.95</c:v>
                </c:pt>
                <c:pt idx="30">
                  <c:v>0.95</c:v>
                </c:pt>
                <c:pt idx="31">
                  <c:v>0.95</c:v>
                </c:pt>
                <c:pt idx="32">
                  <c:v>0.95</c:v>
                </c:pt>
                <c:pt idx="33">
                  <c:v>0.95</c:v>
                </c:pt>
                <c:pt idx="34">
                  <c:v>0.95</c:v>
                </c:pt>
                <c:pt idx="35">
                  <c:v>0.95</c:v>
                </c:pt>
                <c:pt idx="36">
                  <c:v>0.95</c:v>
                </c:pt>
                <c:pt idx="37">
                  <c:v>0.95</c:v>
                </c:pt>
                <c:pt idx="38">
                  <c:v>0.95</c:v>
                </c:pt>
                <c:pt idx="39">
                  <c:v>0.95</c:v>
                </c:pt>
                <c:pt idx="40">
                  <c:v>0.95</c:v>
                </c:pt>
                <c:pt idx="41">
                  <c:v>0.95</c:v>
                </c:pt>
                <c:pt idx="42">
                  <c:v>0.95</c:v>
                </c:pt>
                <c:pt idx="43">
                  <c:v>0.95</c:v>
                </c:pt>
                <c:pt idx="44">
                  <c:v>0.95</c:v>
                </c:pt>
                <c:pt idx="45">
                  <c:v>0.95</c:v>
                </c:pt>
                <c:pt idx="46">
                  <c:v>0.95</c:v>
                </c:pt>
                <c:pt idx="47">
                  <c:v>0.95</c:v>
                </c:pt>
                <c:pt idx="48">
                  <c:v>0.95</c:v>
                </c:pt>
                <c:pt idx="49">
                  <c:v>0.95</c:v>
                </c:pt>
                <c:pt idx="50">
                  <c:v>0.95</c:v>
                </c:pt>
                <c:pt idx="51">
                  <c:v>0.95</c:v>
                </c:pt>
                <c:pt idx="52">
                  <c:v>0.95</c:v>
                </c:pt>
                <c:pt idx="53">
                  <c:v>0.95</c:v>
                </c:pt>
                <c:pt idx="54">
                  <c:v>0.95</c:v>
                </c:pt>
                <c:pt idx="55">
                  <c:v>0.95</c:v>
                </c:pt>
                <c:pt idx="56">
                  <c:v>0.95</c:v>
                </c:pt>
                <c:pt idx="57">
                  <c:v>0.95</c:v>
                </c:pt>
                <c:pt idx="58">
                  <c:v>0.95</c:v>
                </c:pt>
                <c:pt idx="59">
                  <c:v>0.95</c:v>
                </c:pt>
                <c:pt idx="60">
                  <c:v>0.95</c:v>
                </c:pt>
                <c:pt idx="61">
                  <c:v>0.95</c:v>
                </c:pt>
                <c:pt idx="62">
                  <c:v>0.95</c:v>
                </c:pt>
                <c:pt idx="63">
                  <c:v>0.95</c:v>
                </c:pt>
                <c:pt idx="64">
                  <c:v>0.95</c:v>
                </c:pt>
                <c:pt idx="65">
                  <c:v>0.95</c:v>
                </c:pt>
                <c:pt idx="66">
                  <c:v>0.95</c:v>
                </c:pt>
                <c:pt idx="67">
                  <c:v>0.95</c:v>
                </c:pt>
                <c:pt idx="68">
                  <c:v>0.95</c:v>
                </c:pt>
                <c:pt idx="69">
                  <c:v>0.95</c:v>
                </c:pt>
                <c:pt idx="70">
                  <c:v>0.95</c:v>
                </c:pt>
                <c:pt idx="71">
                  <c:v>0.95</c:v>
                </c:pt>
                <c:pt idx="72">
                  <c:v>0.95</c:v>
                </c:pt>
                <c:pt idx="73">
                  <c:v>0.95</c:v>
                </c:pt>
                <c:pt idx="74">
                  <c:v>0.95</c:v>
                </c:pt>
                <c:pt idx="75">
                  <c:v>0.95</c:v>
                </c:pt>
                <c:pt idx="76">
                  <c:v>0.95</c:v>
                </c:pt>
                <c:pt idx="77">
                  <c:v>0.95</c:v>
                </c:pt>
                <c:pt idx="78">
                  <c:v>0.95</c:v>
                </c:pt>
                <c:pt idx="79">
                  <c:v>0.95</c:v>
                </c:pt>
                <c:pt idx="80">
                  <c:v>0.95</c:v>
                </c:pt>
                <c:pt idx="81">
                  <c:v>0.95</c:v>
                </c:pt>
                <c:pt idx="82">
                  <c:v>0.95</c:v>
                </c:pt>
                <c:pt idx="83">
                  <c:v>0.95</c:v>
                </c:pt>
                <c:pt idx="84">
                  <c:v>0.95</c:v>
                </c:pt>
                <c:pt idx="85">
                  <c:v>0.95</c:v>
                </c:pt>
                <c:pt idx="86">
                  <c:v>0.95</c:v>
                </c:pt>
                <c:pt idx="87">
                  <c:v>0.95</c:v>
                </c:pt>
                <c:pt idx="88">
                  <c:v>0.95</c:v>
                </c:pt>
                <c:pt idx="89">
                  <c:v>0.95</c:v>
                </c:pt>
                <c:pt idx="90">
                  <c:v>0.95</c:v>
                </c:pt>
                <c:pt idx="91">
                  <c:v>0.95</c:v>
                </c:pt>
                <c:pt idx="92">
                  <c:v>0.95</c:v>
                </c:pt>
                <c:pt idx="93">
                  <c:v>0.95</c:v>
                </c:pt>
                <c:pt idx="94">
                  <c:v>0.95</c:v>
                </c:pt>
                <c:pt idx="95">
                  <c:v>0.95</c:v>
                </c:pt>
                <c:pt idx="96">
                  <c:v>0.95</c:v>
                </c:pt>
                <c:pt idx="97">
                  <c:v>0.95</c:v>
                </c:pt>
                <c:pt idx="98">
                  <c:v>0.95</c:v>
                </c:pt>
                <c:pt idx="99">
                  <c:v>0.95</c:v>
                </c:pt>
                <c:pt idx="100">
                  <c:v>0.95</c:v>
                </c:pt>
                <c:pt idx="101">
                  <c:v>0.95</c:v>
                </c:pt>
                <c:pt idx="102">
                  <c:v>0.95</c:v>
                </c:pt>
                <c:pt idx="103">
                  <c:v>0.95</c:v>
                </c:pt>
                <c:pt idx="104">
                  <c:v>0.95</c:v>
                </c:pt>
                <c:pt idx="105">
                  <c:v>0.95</c:v>
                </c:pt>
                <c:pt idx="106">
                  <c:v>0.95</c:v>
                </c:pt>
                <c:pt idx="107">
                  <c:v>0.95</c:v>
                </c:pt>
                <c:pt idx="108">
                  <c:v>0.95</c:v>
                </c:pt>
                <c:pt idx="109">
                  <c:v>0.95</c:v>
                </c:pt>
                <c:pt idx="110">
                  <c:v>0.95</c:v>
                </c:pt>
                <c:pt idx="111">
                  <c:v>0.95</c:v>
                </c:pt>
                <c:pt idx="112">
                  <c:v>0.95</c:v>
                </c:pt>
                <c:pt idx="113">
                  <c:v>0.95</c:v>
                </c:pt>
                <c:pt idx="114">
                  <c:v>0.95</c:v>
                </c:pt>
                <c:pt idx="115">
                  <c:v>0.95</c:v>
                </c:pt>
                <c:pt idx="116">
                  <c:v>0.95</c:v>
                </c:pt>
                <c:pt idx="117">
                  <c:v>0.95</c:v>
                </c:pt>
                <c:pt idx="118">
                  <c:v>0.95</c:v>
                </c:pt>
                <c:pt idx="119">
                  <c:v>0.95</c:v>
                </c:pt>
                <c:pt idx="120">
                  <c:v>0.95</c:v>
                </c:pt>
                <c:pt idx="121">
                  <c:v>0.95</c:v>
                </c:pt>
                <c:pt idx="122">
                  <c:v>0.95</c:v>
                </c:pt>
                <c:pt idx="123">
                  <c:v>0.95</c:v>
                </c:pt>
                <c:pt idx="124">
                  <c:v>0.95</c:v>
                </c:pt>
                <c:pt idx="125">
                  <c:v>0.95</c:v>
                </c:pt>
                <c:pt idx="126">
                  <c:v>0.95</c:v>
                </c:pt>
                <c:pt idx="127">
                  <c:v>0.95</c:v>
                </c:pt>
                <c:pt idx="128">
                  <c:v>0.95</c:v>
                </c:pt>
                <c:pt idx="129">
                  <c:v>0.95</c:v>
                </c:pt>
                <c:pt idx="130">
                  <c:v>0.95</c:v>
                </c:pt>
                <c:pt idx="131">
                  <c:v>0.95</c:v>
                </c:pt>
                <c:pt idx="132">
                  <c:v>0.95</c:v>
                </c:pt>
                <c:pt idx="133">
                  <c:v>0.95</c:v>
                </c:pt>
                <c:pt idx="134">
                  <c:v>0.95</c:v>
                </c:pt>
                <c:pt idx="135">
                  <c:v>0.95</c:v>
                </c:pt>
                <c:pt idx="136">
                  <c:v>0.95</c:v>
                </c:pt>
                <c:pt idx="137">
                  <c:v>0.95</c:v>
                </c:pt>
                <c:pt idx="138">
                  <c:v>0.95</c:v>
                </c:pt>
                <c:pt idx="139">
                  <c:v>0.95</c:v>
                </c:pt>
                <c:pt idx="140">
                  <c:v>0.95</c:v>
                </c:pt>
                <c:pt idx="141">
                  <c:v>0.95</c:v>
                </c:pt>
                <c:pt idx="142">
                  <c:v>0.95</c:v>
                </c:pt>
                <c:pt idx="143">
                  <c:v>0.95</c:v>
                </c:pt>
                <c:pt idx="144">
                  <c:v>0.95</c:v>
                </c:pt>
                <c:pt idx="145">
                  <c:v>0.95</c:v>
                </c:pt>
                <c:pt idx="146">
                  <c:v>0.95</c:v>
                </c:pt>
                <c:pt idx="147">
                  <c:v>0.95</c:v>
                </c:pt>
                <c:pt idx="148">
                  <c:v>0.95</c:v>
                </c:pt>
                <c:pt idx="149">
                  <c:v>0.95</c:v>
                </c:pt>
                <c:pt idx="150">
                  <c:v>0.95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F57-4489-B9B2-653F2A4EDADC}"/>
            </c:ext>
          </c:extLst>
        </c:ser>
        <c:ser>
          <c:idx val="2"/>
          <c:order val="2"/>
          <c:tx>
            <c:strRef>
              <c:f>'Fig 3'!$E$1</c:f>
              <c:strCache>
                <c:ptCount val="1"/>
                <c:pt idx="0">
                  <c:v>Critical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'Fig 3'!$E$2:$E$3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xVal>
          <c:yVal>
            <c:numRef>
              <c:f>'Fig 3'!$F$2:$F$3</c:f>
              <c:numCache>
                <c:formatCode>General</c:formatCode>
                <c:ptCount val="2"/>
                <c:pt idx="0">
                  <c:v>0</c:v>
                </c:pt>
                <c:pt idx="1">
                  <c:v>1.25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F57-4489-B9B2-653F2A4EDA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473504"/>
        <c:axId val="342471328"/>
      </c:scatterChart>
      <c:valAx>
        <c:axId val="342473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Soil Test Result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42471328"/>
        <c:crosses val="autoZero"/>
        <c:crossBetween val="midCat"/>
      </c:valAx>
      <c:valAx>
        <c:axId val="3424713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Relative Yield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4247350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Yield response to fertilizer rate at different sites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15048118985127"/>
          <c:y val="0.13165935288718311"/>
          <c:w val="0.81229396325459313"/>
          <c:h val="0.7010964613173650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Calibration!$B$5</c:f>
              <c:strCache>
                <c:ptCount val="1"/>
                <c:pt idx="0">
                  <c:v>Soil Test = 30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Calibration!$A$6:$A$12</c:f>
              <c:numCache>
                <c:formatCode>0</c:formatCode>
                <c:ptCount val="7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</c:numCache>
            </c:numRef>
          </c:xVal>
          <c:yVal>
            <c:numRef>
              <c:f>Calibration!$B$6:$B$12</c:f>
              <c:numCache>
                <c:formatCode>0</c:formatCode>
                <c:ptCount val="7"/>
                <c:pt idx="0">
                  <c:v>90</c:v>
                </c:pt>
                <c:pt idx="1">
                  <c:v>128.76</c:v>
                </c:pt>
                <c:pt idx="2">
                  <c:v>157.04</c:v>
                </c:pt>
                <c:pt idx="3">
                  <c:v>174.84</c:v>
                </c:pt>
                <c:pt idx="4">
                  <c:v>178</c:v>
                </c:pt>
                <c:pt idx="5">
                  <c:v>179.00000000000003</c:v>
                </c:pt>
                <c:pt idx="6">
                  <c:v>179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D52-487E-9C96-5ED725C7DF65}"/>
            </c:ext>
          </c:extLst>
        </c:ser>
        <c:ser>
          <c:idx val="1"/>
          <c:order val="1"/>
          <c:tx>
            <c:strRef>
              <c:f>Calibration!$C$5</c:f>
              <c:strCache>
                <c:ptCount val="1"/>
                <c:pt idx="0">
                  <c:v>Soil Test = 20 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Calibration!$A$6:$A$12</c:f>
              <c:numCache>
                <c:formatCode>0</c:formatCode>
                <c:ptCount val="7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</c:numCache>
            </c:numRef>
          </c:xVal>
          <c:yVal>
            <c:numRef>
              <c:f>Calibration!$C$6:$C$12</c:f>
              <c:numCache>
                <c:formatCode>0</c:formatCode>
                <c:ptCount val="7"/>
                <c:pt idx="0">
                  <c:v>50</c:v>
                </c:pt>
                <c:pt idx="1">
                  <c:v>94</c:v>
                </c:pt>
                <c:pt idx="2">
                  <c:v>130</c:v>
                </c:pt>
                <c:pt idx="3">
                  <c:v>158</c:v>
                </c:pt>
                <c:pt idx="4">
                  <c:v>178</c:v>
                </c:pt>
                <c:pt idx="5">
                  <c:v>179</c:v>
                </c:pt>
                <c:pt idx="6">
                  <c:v>179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D52-487E-9C96-5ED725C7DF65}"/>
            </c:ext>
          </c:extLst>
        </c:ser>
        <c:ser>
          <c:idx val="2"/>
          <c:order val="2"/>
          <c:tx>
            <c:strRef>
              <c:f>Calibration!$D$5</c:f>
              <c:strCache>
                <c:ptCount val="1"/>
                <c:pt idx="0">
                  <c:v>Soil Test = 10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Calibration!$A$6:$A$12</c:f>
              <c:numCache>
                <c:formatCode>0</c:formatCode>
                <c:ptCount val="7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</c:numCache>
            </c:numRef>
          </c:xVal>
          <c:yVal>
            <c:numRef>
              <c:f>Calibration!$D$6:$D$12</c:f>
              <c:numCache>
                <c:formatCode>0</c:formatCode>
                <c:ptCount val="7"/>
                <c:pt idx="0">
                  <c:v>20</c:v>
                </c:pt>
                <c:pt idx="1">
                  <c:v>69.400000000000006</c:v>
                </c:pt>
                <c:pt idx="2">
                  <c:v>109.6</c:v>
                </c:pt>
                <c:pt idx="3">
                  <c:v>140.6</c:v>
                </c:pt>
                <c:pt idx="4">
                  <c:v>162.4</c:v>
                </c:pt>
                <c:pt idx="5">
                  <c:v>175</c:v>
                </c:pt>
                <c:pt idx="6">
                  <c:v>178.4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D52-487E-9C96-5ED725C7D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471872"/>
        <c:axId val="342466432"/>
      </c:scatterChart>
      <c:valAx>
        <c:axId val="342471872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Fertilizer Rate (lbs/acre)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466432"/>
        <c:crosses val="autoZero"/>
        <c:crossBetween val="midCat"/>
      </c:valAx>
      <c:valAx>
        <c:axId val="34246643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Yield (bu/acre)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471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8119335083114607"/>
          <c:y val="0.44478342749529198"/>
          <c:w val="0.25427974628171479"/>
          <c:h val="0.366290908551685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547966167714652"/>
          <c:y val="3.996365795914724E-2"/>
          <c:w val="0.79857826498247175"/>
          <c:h val="0.76748417187405238"/>
        </c:manualLayout>
      </c:layout>
      <c:scatterChart>
        <c:scatterStyle val="lineMarker"/>
        <c:varyColors val="0"/>
        <c:ser>
          <c:idx val="0"/>
          <c:order val="0"/>
          <c:tx>
            <c:strRef>
              <c:f>'Fig 3'!$B$1</c:f>
              <c:strCache>
                <c:ptCount val="1"/>
                <c:pt idx="0">
                  <c:v>Relative Yield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'Fig 3'!$A$3:$A$152</c:f>
              <c:numCache>
                <c:formatCode>General</c:formatCode>
                <c:ptCount val="1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</c:numCache>
            </c:numRef>
          </c:xVal>
          <c:yVal>
            <c:numRef>
              <c:f>'Fig 3'!$B$3:$B$152</c:f>
              <c:numCache>
                <c:formatCode>General</c:formatCode>
                <c:ptCount val="150"/>
                <c:pt idx="0">
                  <c:v>0.38</c:v>
                </c:pt>
                <c:pt idx="1">
                  <c:v>0.32</c:v>
                </c:pt>
                <c:pt idx="2">
                  <c:v>0.3</c:v>
                </c:pt>
                <c:pt idx="3">
                  <c:v>0.25</c:v>
                </c:pt>
                <c:pt idx="4">
                  <c:v>0.33</c:v>
                </c:pt>
                <c:pt idx="5">
                  <c:v>0.46</c:v>
                </c:pt>
                <c:pt idx="6">
                  <c:v>0.41</c:v>
                </c:pt>
                <c:pt idx="7">
                  <c:v>0.45</c:v>
                </c:pt>
                <c:pt idx="8">
                  <c:v>0.39</c:v>
                </c:pt>
                <c:pt idx="9">
                  <c:v>0.36</c:v>
                </c:pt>
                <c:pt idx="10">
                  <c:v>0.48</c:v>
                </c:pt>
                <c:pt idx="11">
                  <c:v>0.5</c:v>
                </c:pt>
                <c:pt idx="12">
                  <c:v>0.54</c:v>
                </c:pt>
                <c:pt idx="13">
                  <c:v>0.56999999999999995</c:v>
                </c:pt>
                <c:pt idx="14">
                  <c:v>0.52</c:v>
                </c:pt>
                <c:pt idx="15">
                  <c:v>0.65</c:v>
                </c:pt>
                <c:pt idx="16">
                  <c:v>0.56000000000000005</c:v>
                </c:pt>
                <c:pt idx="17">
                  <c:v>0.68</c:v>
                </c:pt>
                <c:pt idx="18">
                  <c:v>0.67</c:v>
                </c:pt>
                <c:pt idx="19">
                  <c:v>0.84</c:v>
                </c:pt>
                <c:pt idx="20">
                  <c:v>0.63</c:v>
                </c:pt>
                <c:pt idx="21">
                  <c:v>0.89</c:v>
                </c:pt>
                <c:pt idx="22">
                  <c:v>0.5</c:v>
                </c:pt>
                <c:pt idx="23">
                  <c:v>0.67</c:v>
                </c:pt>
                <c:pt idx="24">
                  <c:v>0.62</c:v>
                </c:pt>
                <c:pt idx="25">
                  <c:v>0.81</c:v>
                </c:pt>
                <c:pt idx="26">
                  <c:v>0.66</c:v>
                </c:pt>
                <c:pt idx="27">
                  <c:v>0.7</c:v>
                </c:pt>
                <c:pt idx="28">
                  <c:v>0.88</c:v>
                </c:pt>
                <c:pt idx="29">
                  <c:v>0.72</c:v>
                </c:pt>
                <c:pt idx="30">
                  <c:v>0.73</c:v>
                </c:pt>
                <c:pt idx="31">
                  <c:v>0.77</c:v>
                </c:pt>
                <c:pt idx="32">
                  <c:v>0.85</c:v>
                </c:pt>
                <c:pt idx="33">
                  <c:v>0.81</c:v>
                </c:pt>
                <c:pt idx="34">
                  <c:v>0.69</c:v>
                </c:pt>
                <c:pt idx="35">
                  <c:v>0.65</c:v>
                </c:pt>
                <c:pt idx="36">
                  <c:v>0.95</c:v>
                </c:pt>
                <c:pt idx="37">
                  <c:v>0.88</c:v>
                </c:pt>
                <c:pt idx="38">
                  <c:v>0.84</c:v>
                </c:pt>
                <c:pt idx="39">
                  <c:v>0.83</c:v>
                </c:pt>
                <c:pt idx="40">
                  <c:v>0.8</c:v>
                </c:pt>
                <c:pt idx="41">
                  <c:v>0.95</c:v>
                </c:pt>
                <c:pt idx="42">
                  <c:v>0.89</c:v>
                </c:pt>
                <c:pt idx="43">
                  <c:v>0.93</c:v>
                </c:pt>
                <c:pt idx="44">
                  <c:v>0.75</c:v>
                </c:pt>
                <c:pt idx="45">
                  <c:v>0.8</c:v>
                </c:pt>
                <c:pt idx="46">
                  <c:v>1.05</c:v>
                </c:pt>
                <c:pt idx="47">
                  <c:v>0.94</c:v>
                </c:pt>
                <c:pt idx="48">
                  <c:v>0.96</c:v>
                </c:pt>
                <c:pt idx="49">
                  <c:v>0.95</c:v>
                </c:pt>
                <c:pt idx="50">
                  <c:v>1.02</c:v>
                </c:pt>
                <c:pt idx="51">
                  <c:v>0.95</c:v>
                </c:pt>
                <c:pt idx="52">
                  <c:v>0.88</c:v>
                </c:pt>
                <c:pt idx="53">
                  <c:v>1.05</c:v>
                </c:pt>
                <c:pt idx="54">
                  <c:v>0.99</c:v>
                </c:pt>
                <c:pt idx="55">
                  <c:v>0.94</c:v>
                </c:pt>
                <c:pt idx="56">
                  <c:v>0.98</c:v>
                </c:pt>
                <c:pt idx="57">
                  <c:v>0.93</c:v>
                </c:pt>
                <c:pt idx="58">
                  <c:v>1.05</c:v>
                </c:pt>
                <c:pt idx="59">
                  <c:v>1.03</c:v>
                </c:pt>
                <c:pt idx="60">
                  <c:v>1.01</c:v>
                </c:pt>
                <c:pt idx="61">
                  <c:v>1</c:v>
                </c:pt>
                <c:pt idx="62">
                  <c:v>0.88</c:v>
                </c:pt>
                <c:pt idx="63">
                  <c:v>1.2</c:v>
                </c:pt>
                <c:pt idx="64">
                  <c:v>1.1100000000000001</c:v>
                </c:pt>
                <c:pt idx="65">
                  <c:v>0.95</c:v>
                </c:pt>
                <c:pt idx="66">
                  <c:v>1</c:v>
                </c:pt>
                <c:pt idx="67">
                  <c:v>0.98</c:v>
                </c:pt>
                <c:pt idx="68">
                  <c:v>1.01</c:v>
                </c:pt>
                <c:pt idx="69">
                  <c:v>0.95</c:v>
                </c:pt>
                <c:pt idx="70">
                  <c:v>1.1499999999999999</c:v>
                </c:pt>
                <c:pt idx="71">
                  <c:v>1</c:v>
                </c:pt>
                <c:pt idx="72">
                  <c:v>1.03</c:v>
                </c:pt>
                <c:pt idx="73">
                  <c:v>1.05</c:v>
                </c:pt>
                <c:pt idx="74">
                  <c:v>1.08</c:v>
                </c:pt>
                <c:pt idx="75">
                  <c:v>1</c:v>
                </c:pt>
                <c:pt idx="76">
                  <c:v>0.98</c:v>
                </c:pt>
                <c:pt idx="77">
                  <c:v>0.94</c:v>
                </c:pt>
                <c:pt idx="78">
                  <c:v>1.01</c:v>
                </c:pt>
                <c:pt idx="79">
                  <c:v>0.98</c:v>
                </c:pt>
                <c:pt idx="80">
                  <c:v>0.99</c:v>
                </c:pt>
                <c:pt idx="81">
                  <c:v>1.1599999999999999</c:v>
                </c:pt>
                <c:pt idx="82">
                  <c:v>0.88</c:v>
                </c:pt>
                <c:pt idx="83">
                  <c:v>1.02</c:v>
                </c:pt>
                <c:pt idx="84">
                  <c:v>1.08</c:v>
                </c:pt>
                <c:pt idx="85">
                  <c:v>1.04</c:v>
                </c:pt>
                <c:pt idx="86">
                  <c:v>0.98</c:v>
                </c:pt>
                <c:pt idx="87">
                  <c:v>0.95</c:v>
                </c:pt>
                <c:pt idx="88">
                  <c:v>0.9</c:v>
                </c:pt>
                <c:pt idx="89">
                  <c:v>1.07</c:v>
                </c:pt>
                <c:pt idx="90">
                  <c:v>1.02</c:v>
                </c:pt>
                <c:pt idx="91">
                  <c:v>1</c:v>
                </c:pt>
                <c:pt idx="92">
                  <c:v>1</c:v>
                </c:pt>
                <c:pt idx="93">
                  <c:v>1.05</c:v>
                </c:pt>
                <c:pt idx="94">
                  <c:v>1.02</c:v>
                </c:pt>
                <c:pt idx="95">
                  <c:v>0.99</c:v>
                </c:pt>
                <c:pt idx="96">
                  <c:v>0.94</c:v>
                </c:pt>
                <c:pt idx="97">
                  <c:v>0.97</c:v>
                </c:pt>
                <c:pt idx="98">
                  <c:v>1.03</c:v>
                </c:pt>
                <c:pt idx="99">
                  <c:v>0.88</c:v>
                </c:pt>
                <c:pt idx="100">
                  <c:v>1.02</c:v>
                </c:pt>
                <c:pt idx="101">
                  <c:v>0.94</c:v>
                </c:pt>
                <c:pt idx="102">
                  <c:v>0.99</c:v>
                </c:pt>
                <c:pt idx="103">
                  <c:v>1</c:v>
                </c:pt>
                <c:pt idx="104">
                  <c:v>0.91</c:v>
                </c:pt>
                <c:pt idx="105">
                  <c:v>0.86</c:v>
                </c:pt>
                <c:pt idx="106">
                  <c:v>1.01</c:v>
                </c:pt>
                <c:pt idx="107">
                  <c:v>0.97</c:v>
                </c:pt>
                <c:pt idx="108">
                  <c:v>1.03</c:v>
                </c:pt>
                <c:pt idx="109">
                  <c:v>1</c:v>
                </c:pt>
                <c:pt idx="110">
                  <c:v>1</c:v>
                </c:pt>
                <c:pt idx="111">
                  <c:v>1.02</c:v>
                </c:pt>
                <c:pt idx="112">
                  <c:v>0.93</c:v>
                </c:pt>
                <c:pt idx="113">
                  <c:v>1.03</c:v>
                </c:pt>
                <c:pt idx="114">
                  <c:v>0.92</c:v>
                </c:pt>
                <c:pt idx="115">
                  <c:v>0.98</c:v>
                </c:pt>
                <c:pt idx="116">
                  <c:v>0.95</c:v>
                </c:pt>
                <c:pt idx="117">
                  <c:v>1.04</c:v>
                </c:pt>
                <c:pt idx="118">
                  <c:v>0.96</c:v>
                </c:pt>
                <c:pt idx="119">
                  <c:v>0.92</c:v>
                </c:pt>
                <c:pt idx="120">
                  <c:v>0.97</c:v>
                </c:pt>
                <c:pt idx="121">
                  <c:v>0.96</c:v>
                </c:pt>
                <c:pt idx="122">
                  <c:v>1.05</c:v>
                </c:pt>
                <c:pt idx="123">
                  <c:v>1.02</c:v>
                </c:pt>
                <c:pt idx="124">
                  <c:v>1</c:v>
                </c:pt>
                <c:pt idx="125">
                  <c:v>0.99</c:v>
                </c:pt>
                <c:pt idx="126">
                  <c:v>0.98</c:v>
                </c:pt>
                <c:pt idx="127">
                  <c:v>1.02</c:v>
                </c:pt>
                <c:pt idx="128">
                  <c:v>1.05</c:v>
                </c:pt>
                <c:pt idx="129">
                  <c:v>1</c:v>
                </c:pt>
                <c:pt idx="130">
                  <c:v>0.89</c:v>
                </c:pt>
                <c:pt idx="131">
                  <c:v>0.91</c:v>
                </c:pt>
                <c:pt idx="132">
                  <c:v>1.02</c:v>
                </c:pt>
                <c:pt idx="133">
                  <c:v>1.08</c:v>
                </c:pt>
                <c:pt idx="134">
                  <c:v>1.05</c:v>
                </c:pt>
                <c:pt idx="135">
                  <c:v>1.01</c:v>
                </c:pt>
                <c:pt idx="136">
                  <c:v>0.98</c:v>
                </c:pt>
                <c:pt idx="137">
                  <c:v>0.97</c:v>
                </c:pt>
                <c:pt idx="138">
                  <c:v>1.06</c:v>
                </c:pt>
                <c:pt idx="139">
                  <c:v>0.99</c:v>
                </c:pt>
                <c:pt idx="140">
                  <c:v>1</c:v>
                </c:pt>
                <c:pt idx="141">
                  <c:v>1.01</c:v>
                </c:pt>
                <c:pt idx="142">
                  <c:v>1.05</c:v>
                </c:pt>
                <c:pt idx="143">
                  <c:v>1.03</c:v>
                </c:pt>
                <c:pt idx="144">
                  <c:v>0.98</c:v>
                </c:pt>
                <c:pt idx="145">
                  <c:v>1.04</c:v>
                </c:pt>
                <c:pt idx="146">
                  <c:v>0.92</c:v>
                </c:pt>
                <c:pt idx="147">
                  <c:v>1</c:v>
                </c:pt>
                <c:pt idx="148">
                  <c:v>1.02</c:v>
                </c:pt>
                <c:pt idx="149">
                  <c:v>0.99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F57-4489-B9B2-653F2A4EDADC}"/>
            </c:ext>
          </c:extLst>
        </c:ser>
        <c:ser>
          <c:idx val="1"/>
          <c:order val="1"/>
          <c:tx>
            <c:v>Critical Yield</c:v>
          </c:tx>
          <c:spPr>
            <a:ln w="28575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'Fig 3'!$A$2:$A$152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'Fig 3'!$C$2:$C$152</c:f>
              <c:numCache>
                <c:formatCode>General</c:formatCode>
                <c:ptCount val="151"/>
                <c:pt idx="0">
                  <c:v>0.95</c:v>
                </c:pt>
                <c:pt idx="1">
                  <c:v>0.95</c:v>
                </c:pt>
                <c:pt idx="2">
                  <c:v>0.95</c:v>
                </c:pt>
                <c:pt idx="3">
                  <c:v>0.95</c:v>
                </c:pt>
                <c:pt idx="4">
                  <c:v>0.95</c:v>
                </c:pt>
                <c:pt idx="5">
                  <c:v>0.95</c:v>
                </c:pt>
                <c:pt idx="6">
                  <c:v>0.95</c:v>
                </c:pt>
                <c:pt idx="7">
                  <c:v>0.95</c:v>
                </c:pt>
                <c:pt idx="8">
                  <c:v>0.95</c:v>
                </c:pt>
                <c:pt idx="9">
                  <c:v>0.95</c:v>
                </c:pt>
                <c:pt idx="10">
                  <c:v>0.95</c:v>
                </c:pt>
                <c:pt idx="11">
                  <c:v>0.95</c:v>
                </c:pt>
                <c:pt idx="12">
                  <c:v>0.95</c:v>
                </c:pt>
                <c:pt idx="13">
                  <c:v>0.95</c:v>
                </c:pt>
                <c:pt idx="14">
                  <c:v>0.95</c:v>
                </c:pt>
                <c:pt idx="15">
                  <c:v>0.95</c:v>
                </c:pt>
                <c:pt idx="16">
                  <c:v>0.95</c:v>
                </c:pt>
                <c:pt idx="17">
                  <c:v>0.95</c:v>
                </c:pt>
                <c:pt idx="18">
                  <c:v>0.95</c:v>
                </c:pt>
                <c:pt idx="19">
                  <c:v>0.95</c:v>
                </c:pt>
                <c:pt idx="20">
                  <c:v>0.95</c:v>
                </c:pt>
                <c:pt idx="21">
                  <c:v>0.95</c:v>
                </c:pt>
                <c:pt idx="22">
                  <c:v>0.95</c:v>
                </c:pt>
                <c:pt idx="23">
                  <c:v>0.95</c:v>
                </c:pt>
                <c:pt idx="24">
                  <c:v>0.95</c:v>
                </c:pt>
                <c:pt idx="25">
                  <c:v>0.95</c:v>
                </c:pt>
                <c:pt idx="26">
                  <c:v>0.95</c:v>
                </c:pt>
                <c:pt idx="27">
                  <c:v>0.95</c:v>
                </c:pt>
                <c:pt idx="28">
                  <c:v>0.95</c:v>
                </c:pt>
                <c:pt idx="29">
                  <c:v>0.95</c:v>
                </c:pt>
                <c:pt idx="30">
                  <c:v>0.95</c:v>
                </c:pt>
                <c:pt idx="31">
                  <c:v>0.95</c:v>
                </c:pt>
                <c:pt idx="32">
                  <c:v>0.95</c:v>
                </c:pt>
                <c:pt idx="33">
                  <c:v>0.95</c:v>
                </c:pt>
                <c:pt idx="34">
                  <c:v>0.95</c:v>
                </c:pt>
                <c:pt idx="35">
                  <c:v>0.95</c:v>
                </c:pt>
                <c:pt idx="36">
                  <c:v>0.95</c:v>
                </c:pt>
                <c:pt idx="37">
                  <c:v>0.95</c:v>
                </c:pt>
                <c:pt idx="38">
                  <c:v>0.95</c:v>
                </c:pt>
                <c:pt idx="39">
                  <c:v>0.95</c:v>
                </c:pt>
                <c:pt idx="40">
                  <c:v>0.95</c:v>
                </c:pt>
                <c:pt idx="41">
                  <c:v>0.95</c:v>
                </c:pt>
                <c:pt idx="42">
                  <c:v>0.95</c:v>
                </c:pt>
                <c:pt idx="43">
                  <c:v>0.95</c:v>
                </c:pt>
                <c:pt idx="44">
                  <c:v>0.95</c:v>
                </c:pt>
                <c:pt idx="45">
                  <c:v>0.95</c:v>
                </c:pt>
                <c:pt idx="46">
                  <c:v>0.95</c:v>
                </c:pt>
                <c:pt idx="47">
                  <c:v>0.95</c:v>
                </c:pt>
                <c:pt idx="48">
                  <c:v>0.95</c:v>
                </c:pt>
                <c:pt idx="49">
                  <c:v>0.95</c:v>
                </c:pt>
                <c:pt idx="50">
                  <c:v>0.95</c:v>
                </c:pt>
                <c:pt idx="51">
                  <c:v>0.95</c:v>
                </c:pt>
                <c:pt idx="52">
                  <c:v>0.95</c:v>
                </c:pt>
                <c:pt idx="53">
                  <c:v>0.95</c:v>
                </c:pt>
                <c:pt idx="54">
                  <c:v>0.95</c:v>
                </c:pt>
                <c:pt idx="55">
                  <c:v>0.95</c:v>
                </c:pt>
                <c:pt idx="56">
                  <c:v>0.95</c:v>
                </c:pt>
                <c:pt idx="57">
                  <c:v>0.95</c:v>
                </c:pt>
                <c:pt idx="58">
                  <c:v>0.95</c:v>
                </c:pt>
                <c:pt idx="59">
                  <c:v>0.95</c:v>
                </c:pt>
                <c:pt idx="60">
                  <c:v>0.95</c:v>
                </c:pt>
                <c:pt idx="61">
                  <c:v>0.95</c:v>
                </c:pt>
                <c:pt idx="62">
                  <c:v>0.95</c:v>
                </c:pt>
                <c:pt idx="63">
                  <c:v>0.95</c:v>
                </c:pt>
                <c:pt idx="64">
                  <c:v>0.95</c:v>
                </c:pt>
                <c:pt idx="65">
                  <c:v>0.95</c:v>
                </c:pt>
                <c:pt idx="66">
                  <c:v>0.95</c:v>
                </c:pt>
                <c:pt idx="67">
                  <c:v>0.95</c:v>
                </c:pt>
                <c:pt idx="68">
                  <c:v>0.95</c:v>
                </c:pt>
                <c:pt idx="69">
                  <c:v>0.95</c:v>
                </c:pt>
                <c:pt idx="70">
                  <c:v>0.95</c:v>
                </c:pt>
                <c:pt idx="71">
                  <c:v>0.95</c:v>
                </c:pt>
                <c:pt idx="72">
                  <c:v>0.95</c:v>
                </c:pt>
                <c:pt idx="73">
                  <c:v>0.95</c:v>
                </c:pt>
                <c:pt idx="74">
                  <c:v>0.95</c:v>
                </c:pt>
                <c:pt idx="75">
                  <c:v>0.95</c:v>
                </c:pt>
                <c:pt idx="76">
                  <c:v>0.95</c:v>
                </c:pt>
                <c:pt idx="77">
                  <c:v>0.95</c:v>
                </c:pt>
                <c:pt idx="78">
                  <c:v>0.95</c:v>
                </c:pt>
                <c:pt idx="79">
                  <c:v>0.95</c:v>
                </c:pt>
                <c:pt idx="80">
                  <c:v>0.95</c:v>
                </c:pt>
                <c:pt idx="81">
                  <c:v>0.95</c:v>
                </c:pt>
                <c:pt idx="82">
                  <c:v>0.95</c:v>
                </c:pt>
                <c:pt idx="83">
                  <c:v>0.95</c:v>
                </c:pt>
                <c:pt idx="84">
                  <c:v>0.95</c:v>
                </c:pt>
                <c:pt idx="85">
                  <c:v>0.95</c:v>
                </c:pt>
                <c:pt idx="86">
                  <c:v>0.95</c:v>
                </c:pt>
                <c:pt idx="87">
                  <c:v>0.95</c:v>
                </c:pt>
                <c:pt idx="88">
                  <c:v>0.95</c:v>
                </c:pt>
                <c:pt idx="89">
                  <c:v>0.95</c:v>
                </c:pt>
                <c:pt idx="90">
                  <c:v>0.95</c:v>
                </c:pt>
                <c:pt idx="91">
                  <c:v>0.95</c:v>
                </c:pt>
                <c:pt idx="92">
                  <c:v>0.95</c:v>
                </c:pt>
                <c:pt idx="93">
                  <c:v>0.95</c:v>
                </c:pt>
                <c:pt idx="94">
                  <c:v>0.95</c:v>
                </c:pt>
                <c:pt idx="95">
                  <c:v>0.95</c:v>
                </c:pt>
                <c:pt idx="96">
                  <c:v>0.95</c:v>
                </c:pt>
                <c:pt idx="97">
                  <c:v>0.95</c:v>
                </c:pt>
                <c:pt idx="98">
                  <c:v>0.95</c:v>
                </c:pt>
                <c:pt idx="99">
                  <c:v>0.95</c:v>
                </c:pt>
                <c:pt idx="100">
                  <c:v>0.95</c:v>
                </c:pt>
                <c:pt idx="101">
                  <c:v>0.95</c:v>
                </c:pt>
                <c:pt idx="102">
                  <c:v>0.95</c:v>
                </c:pt>
                <c:pt idx="103">
                  <c:v>0.95</c:v>
                </c:pt>
                <c:pt idx="104">
                  <c:v>0.95</c:v>
                </c:pt>
                <c:pt idx="105">
                  <c:v>0.95</c:v>
                </c:pt>
                <c:pt idx="106">
                  <c:v>0.95</c:v>
                </c:pt>
                <c:pt idx="107">
                  <c:v>0.95</c:v>
                </c:pt>
                <c:pt idx="108">
                  <c:v>0.95</c:v>
                </c:pt>
                <c:pt idx="109">
                  <c:v>0.95</c:v>
                </c:pt>
                <c:pt idx="110">
                  <c:v>0.95</c:v>
                </c:pt>
                <c:pt idx="111">
                  <c:v>0.95</c:v>
                </c:pt>
                <c:pt idx="112">
                  <c:v>0.95</c:v>
                </c:pt>
                <c:pt idx="113">
                  <c:v>0.95</c:v>
                </c:pt>
                <c:pt idx="114">
                  <c:v>0.95</c:v>
                </c:pt>
                <c:pt idx="115">
                  <c:v>0.95</c:v>
                </c:pt>
                <c:pt idx="116">
                  <c:v>0.95</c:v>
                </c:pt>
                <c:pt idx="117">
                  <c:v>0.95</c:v>
                </c:pt>
                <c:pt idx="118">
                  <c:v>0.95</c:v>
                </c:pt>
                <c:pt idx="119">
                  <c:v>0.95</c:v>
                </c:pt>
                <c:pt idx="120">
                  <c:v>0.95</c:v>
                </c:pt>
                <c:pt idx="121">
                  <c:v>0.95</c:v>
                </c:pt>
                <c:pt idx="122">
                  <c:v>0.95</c:v>
                </c:pt>
                <c:pt idx="123">
                  <c:v>0.95</c:v>
                </c:pt>
                <c:pt idx="124">
                  <c:v>0.95</c:v>
                </c:pt>
                <c:pt idx="125">
                  <c:v>0.95</c:v>
                </c:pt>
                <c:pt idx="126">
                  <c:v>0.95</c:v>
                </c:pt>
                <c:pt idx="127">
                  <c:v>0.95</c:v>
                </c:pt>
                <c:pt idx="128">
                  <c:v>0.95</c:v>
                </c:pt>
                <c:pt idx="129">
                  <c:v>0.95</c:v>
                </c:pt>
                <c:pt idx="130">
                  <c:v>0.95</c:v>
                </c:pt>
                <c:pt idx="131">
                  <c:v>0.95</c:v>
                </c:pt>
                <c:pt idx="132">
                  <c:v>0.95</c:v>
                </c:pt>
                <c:pt idx="133">
                  <c:v>0.95</c:v>
                </c:pt>
                <c:pt idx="134">
                  <c:v>0.95</c:v>
                </c:pt>
                <c:pt idx="135">
                  <c:v>0.95</c:v>
                </c:pt>
                <c:pt idx="136">
                  <c:v>0.95</c:v>
                </c:pt>
                <c:pt idx="137">
                  <c:v>0.95</c:v>
                </c:pt>
                <c:pt idx="138">
                  <c:v>0.95</c:v>
                </c:pt>
                <c:pt idx="139">
                  <c:v>0.95</c:v>
                </c:pt>
                <c:pt idx="140">
                  <c:v>0.95</c:v>
                </c:pt>
                <c:pt idx="141">
                  <c:v>0.95</c:v>
                </c:pt>
                <c:pt idx="142">
                  <c:v>0.95</c:v>
                </c:pt>
                <c:pt idx="143">
                  <c:v>0.95</c:v>
                </c:pt>
                <c:pt idx="144">
                  <c:v>0.95</c:v>
                </c:pt>
                <c:pt idx="145">
                  <c:v>0.95</c:v>
                </c:pt>
                <c:pt idx="146">
                  <c:v>0.95</c:v>
                </c:pt>
                <c:pt idx="147">
                  <c:v>0.95</c:v>
                </c:pt>
                <c:pt idx="148">
                  <c:v>0.95</c:v>
                </c:pt>
                <c:pt idx="149">
                  <c:v>0.95</c:v>
                </c:pt>
                <c:pt idx="150">
                  <c:v>0.95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F57-4489-B9B2-653F2A4EDADC}"/>
            </c:ext>
          </c:extLst>
        </c:ser>
        <c:ser>
          <c:idx val="2"/>
          <c:order val="2"/>
          <c:tx>
            <c:strRef>
              <c:f>'Fig 3'!$E$1</c:f>
              <c:strCache>
                <c:ptCount val="1"/>
                <c:pt idx="0">
                  <c:v>Critical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'Fig 3'!$E$2:$E$3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xVal>
          <c:yVal>
            <c:numRef>
              <c:f>'Fig 3'!$F$2:$F$3</c:f>
              <c:numCache>
                <c:formatCode>General</c:formatCode>
                <c:ptCount val="2"/>
                <c:pt idx="0">
                  <c:v>0</c:v>
                </c:pt>
                <c:pt idx="1">
                  <c:v>1.25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F57-4489-B9B2-653F2A4EDA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473504"/>
        <c:axId val="342471328"/>
      </c:scatterChart>
      <c:valAx>
        <c:axId val="342473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Soil Test Result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42471328"/>
        <c:crosses val="autoZero"/>
        <c:crossBetween val="midCat"/>
      </c:valAx>
      <c:valAx>
        <c:axId val="3424713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Relative Yield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4247350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0.46605</cdr:x>
      <cdr:y>0.66213</cdr:y>
    </cdr:from>
    <cdr:to>
      <cdr:x>0.87391</cdr:x>
      <cdr:y>0.75477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DE5B7E5-040C-4A17-9F77-D4432378CA03}"/>
            </a:ext>
          </a:extLst>
        </cdr:cNvPr>
        <cdr:cNvSpPr txBox="1"/>
      </cdr:nvSpPr>
      <cdr:spPr>
        <a:xfrm xmlns:a="http://schemas.openxmlformats.org/drawingml/2006/main">
          <a:off x="5069884" y="3024358"/>
          <a:ext cx="4436828" cy="423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b="0" dirty="0">
              <a:solidFill>
                <a:sysClr val="windowText" lastClr="000000"/>
              </a:solidFill>
            </a:rPr>
            <a:t>Soil critical concentration</a:t>
          </a:r>
        </a:p>
      </cdr:txBody>
    </cdr:sp>
  </cdr:relSizeAnchor>
  <cdr:relSizeAnchor xmlns:cdr="http://schemas.openxmlformats.org/drawingml/2006/chartDrawing">
    <cdr:from>
      <cdr:x>0.41512</cdr:x>
      <cdr:y>0.72261</cdr:y>
    </cdr:from>
    <cdr:to>
      <cdr:x>0.58488</cdr:x>
      <cdr:y>0.79618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81557123-6B6E-41BC-A2E4-E1C7F556A058}"/>
            </a:ext>
          </a:extLst>
        </cdr:cNvPr>
        <cdr:cNvCxnSpPr/>
      </cdr:nvCxnSpPr>
      <cdr:spPr>
        <a:xfrm xmlns:a="http://schemas.openxmlformats.org/drawingml/2006/main" flipH="1">
          <a:off x="2819023" y="4199693"/>
          <a:ext cx="1152898" cy="42757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0.13569</cdr:x>
      <cdr:y>0.01781</cdr:y>
    </cdr:from>
    <cdr:to>
      <cdr:x>0.54355</cdr:x>
      <cdr:y>0.11045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AABC655F-B515-40C8-BBDE-C963FC03AC44}"/>
            </a:ext>
          </a:extLst>
        </cdr:cNvPr>
        <cdr:cNvSpPr txBox="1"/>
      </cdr:nvSpPr>
      <cdr:spPr>
        <a:xfrm xmlns:a="http://schemas.openxmlformats.org/drawingml/2006/main">
          <a:off x="1476103" y="81345"/>
          <a:ext cx="4436828" cy="423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0" dirty="0">
              <a:solidFill>
                <a:sysClr val="windowText" lastClr="000000"/>
              </a:solidFill>
            </a:rPr>
            <a:t>Relative Yield = 0.95</a:t>
          </a:r>
        </a:p>
      </cdr:txBody>
    </cdr:sp>
  </cdr:relSizeAnchor>
  <cdr:relSizeAnchor xmlns:cdr="http://schemas.openxmlformats.org/drawingml/2006/chartDrawing">
    <cdr:from>
      <cdr:x>0.16563</cdr:x>
      <cdr:y>0.06267</cdr:y>
    </cdr:from>
    <cdr:to>
      <cdr:x>0.26294</cdr:x>
      <cdr:y>0.27248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41F4D014-D0F7-4D2E-B370-95EBEC38F0AD}"/>
            </a:ext>
          </a:extLst>
        </cdr:cNvPr>
        <cdr:cNvCxnSpPr/>
      </cdr:nvCxnSpPr>
      <cdr:spPr>
        <a:xfrm xmlns:a="http://schemas.openxmlformats.org/drawingml/2006/main" flipH="1">
          <a:off x="761999" y="219075"/>
          <a:ext cx="447675" cy="73342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0.46605</cdr:x>
      <cdr:y>0.66213</cdr:y>
    </cdr:from>
    <cdr:to>
      <cdr:x>0.87391</cdr:x>
      <cdr:y>0.75477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DE5B7E5-040C-4A17-9F77-D4432378CA03}"/>
            </a:ext>
          </a:extLst>
        </cdr:cNvPr>
        <cdr:cNvSpPr txBox="1"/>
      </cdr:nvSpPr>
      <cdr:spPr>
        <a:xfrm xmlns:a="http://schemas.openxmlformats.org/drawingml/2006/main">
          <a:off x="5069884" y="3024358"/>
          <a:ext cx="4436828" cy="423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b="0" dirty="0">
              <a:solidFill>
                <a:sysClr val="windowText" lastClr="000000"/>
              </a:solidFill>
            </a:rPr>
            <a:t>Soil critical concentration</a:t>
          </a:r>
        </a:p>
      </cdr:txBody>
    </cdr:sp>
  </cdr:relSizeAnchor>
  <cdr:relSizeAnchor xmlns:cdr="http://schemas.openxmlformats.org/drawingml/2006/chartDrawing">
    <cdr:from>
      <cdr:x>0.41512</cdr:x>
      <cdr:y>0.72261</cdr:y>
    </cdr:from>
    <cdr:to>
      <cdr:x>0.58488</cdr:x>
      <cdr:y>0.79618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81557123-6B6E-41BC-A2E4-E1C7F556A058}"/>
            </a:ext>
          </a:extLst>
        </cdr:cNvPr>
        <cdr:cNvCxnSpPr/>
      </cdr:nvCxnSpPr>
      <cdr:spPr>
        <a:xfrm xmlns:a="http://schemas.openxmlformats.org/drawingml/2006/main" flipH="1">
          <a:off x="2819023" y="4199693"/>
          <a:ext cx="1152898" cy="42757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0.13569</cdr:x>
      <cdr:y>0.01781</cdr:y>
    </cdr:from>
    <cdr:to>
      <cdr:x>0.54355</cdr:x>
      <cdr:y>0.11045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AABC655F-B515-40C8-BBDE-C963FC03AC44}"/>
            </a:ext>
          </a:extLst>
        </cdr:cNvPr>
        <cdr:cNvSpPr txBox="1"/>
      </cdr:nvSpPr>
      <cdr:spPr>
        <a:xfrm xmlns:a="http://schemas.openxmlformats.org/drawingml/2006/main">
          <a:off x="1476103" y="81345"/>
          <a:ext cx="4436828" cy="423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0" dirty="0">
              <a:solidFill>
                <a:sysClr val="windowText" lastClr="000000"/>
              </a:solidFill>
            </a:rPr>
            <a:t>Relative Yield = 0.95</a:t>
          </a:r>
        </a:p>
      </cdr:txBody>
    </cdr:sp>
  </cdr:relSizeAnchor>
  <cdr:relSizeAnchor xmlns:cdr="http://schemas.openxmlformats.org/drawingml/2006/chartDrawing">
    <cdr:from>
      <cdr:x>0.16563</cdr:x>
      <cdr:y>0.06267</cdr:y>
    </cdr:from>
    <cdr:to>
      <cdr:x>0.26294</cdr:x>
      <cdr:y>0.27248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41F4D014-D0F7-4D2E-B370-95EBEC38F0AD}"/>
            </a:ext>
          </a:extLst>
        </cdr:cNvPr>
        <cdr:cNvCxnSpPr/>
      </cdr:nvCxnSpPr>
      <cdr:spPr>
        <a:xfrm xmlns:a="http://schemas.openxmlformats.org/drawingml/2006/main" flipH="1">
          <a:off x="761999" y="219075"/>
          <a:ext cx="447675" cy="73342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347A8-5B9B-4C68-9615-BC4F7D4BC543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321A2-D0A9-4759-82B0-9FA07394B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71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FF07BA-D360-458C-BC4E-4B06715872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302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FF07BA-D360-458C-BC4E-4B06715872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54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FF07BA-D360-458C-BC4E-4B06715872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44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A9BE2-5A1A-AA3F-E038-CBA0C8F3C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1F746-A635-8E80-D1FA-318009328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66497-DEA1-97C2-51F1-549B57C04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C0A5D-DDF3-612A-349A-AD8300B620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65DB0-AF88-4D5B-8BBF-C86C6B4C76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4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979C3-4381-4B45-9DC6-741CEDDC4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B05DA-428B-40ED-B249-52936E290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6A7AB-8928-469E-ABF2-65D753A6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A33DF-3EE8-4C3D-90E0-9E6B1E3AF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05274-F66E-463E-8A67-BC449F24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2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E6C2-BD22-4F70-B87D-9C4868164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272D84-5249-4C82-A49C-73D2BBFCF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F37CE-47FA-45D5-B206-54023B37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A0A9-A5A2-4759-BFCE-1A09AFFAB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61E48-D91B-4CD7-99EF-72507E3B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12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5F438D-2887-444C-A191-5FD503DADB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F0F86-D01B-411E-B123-60AF8774F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619C1-4150-44F6-8582-686C3207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D3AF0-A3F0-4986-ADE4-97F2AE8C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4A888-7F0C-4C77-AC4C-337E6319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2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8750"/>
            <a:ext cx="10972800" cy="12588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70EF9-DAF3-4403-8247-EF023C48CE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2D4E6E6-D1D2-430D-A0D3-0ABA56962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F08AE72-5AD2-4FBE-BF23-2916C283C5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71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158750"/>
            <a:ext cx="10972800" cy="12588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87D810-D15F-42FF-A8D9-D463D7B206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E386D59-5F3C-4284-9552-12F8596A9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4B59AEB-A886-4A47-BBDA-DFFAD12938D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83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8750"/>
            <a:ext cx="10972800" cy="12588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A7E5FD-A4A8-47C7-A83C-CACD130E60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7CFC8A-103A-4276-8D66-4C48AB7E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194DA5-0F16-4D85-A84B-090A744D9A9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49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ck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FD7CCD-B4A1-4B31-8E89-419D022FEC51}"/>
              </a:ext>
            </a:extLst>
          </p:cNvPr>
          <p:cNvSpPr/>
          <p:nvPr/>
        </p:nvSpPr>
        <p:spPr>
          <a:xfrm>
            <a:off x="9639300" y="5133975"/>
            <a:ext cx="2276475" cy="1581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23A685-27CF-42BB-8694-248EF6FAD0CD}"/>
              </a:ext>
            </a:extLst>
          </p:cNvPr>
          <p:cNvSpPr/>
          <p:nvPr/>
        </p:nvSpPr>
        <p:spPr>
          <a:xfrm>
            <a:off x="0" y="6208776"/>
            <a:ext cx="3511296" cy="6492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18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70893"/>
            <a:ext cx="5181600" cy="46060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70894"/>
            <a:ext cx="5181600" cy="22295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172200" y="3947383"/>
            <a:ext cx="5181600" cy="22295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5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000"/>
    </mc:Choice>
    <mc:Fallback xmlns="">
      <p:transition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1FA20-52DF-490A-8ADB-BE395342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D7AB0-AE62-47AC-9EA6-AC29A62F1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5237E-D006-4F73-8207-79256175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83CE7-1FBB-411D-A791-0376CA27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02678-2687-4D1C-8D20-2AF88149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1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62FCD-30A1-4DE0-BB4F-1134C21D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5126-77CA-4141-82B2-4260CC990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A095D-3C08-4C4C-9077-8CED395E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FF913-9A1B-4483-9A4D-A960EAAA3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E9EEA-5874-4A5D-985F-754FCE8B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4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A406-62D2-47F2-8B2C-E2734DE4D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A82D4-AC87-4931-9ABC-562493C8C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CCF39-7061-41E0-A554-CC883C1A6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5DA38-9E8B-49A0-AF41-7A5D4627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C8055-1E0B-425C-8B10-13AF9CDC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B226A-96B2-4D14-A899-52749032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8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7A2F-608D-465C-8B5C-45EC3793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37A5F-B15C-4B38-8EFE-738BBB95F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E18B41-31D7-45FA-A945-0F7848E69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34373-6DFD-4FFD-9199-CCE288F72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B2951-C10F-4DA7-A3F8-732848E06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87F917-40DF-4AB7-AB0B-24EA79346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094835-F825-4E61-A506-15DFBE333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0D818-B419-4BEB-9EAB-88F08B767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0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ED5A3-6AEB-4A5C-B6E9-900397EE6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3C06F4-2DFD-4302-9CD1-D282CB93B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841A3-5D21-486F-8C31-4830016C4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BD72F-AAD2-4C5F-BE33-5F873755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1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58D05D-7D4F-4741-BDE0-F9565EF40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435E5-507E-434C-96CA-0C283851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C49E1-9DDD-48CB-BE74-1C1DE8DF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33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6743-34A0-4EC6-B321-16A8B240A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19EE2-D176-41BC-AC18-1BE28B468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B6B93-C68D-48E5-B269-B3C7FF919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667E2-9E64-41C8-83F1-FD5B1C54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22A05-804E-49BB-8C88-991B4E0A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8D76B-659D-4AB1-B6A8-01A371F81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0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8A718-454E-4650-AE44-D364F24AD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029EA7-4D80-442E-8901-25566B34D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CA2C4-0323-4409-BDA1-197954CB0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25119-7D3C-4C5D-9A11-CC86A848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87154-D74A-43FA-9D2F-59B69F87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0937F-D782-4602-95DE-8AC4EE83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46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F20DEB-1CCF-4894-BF0A-5C1D0AB4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5A054-BE4C-4376-A88A-B30062564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30E16-47E0-4F72-A0A9-F402DAE7D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62BB5-BA17-400A-9F64-3F5F51349B6D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8E857-CD18-4094-AAC9-71905D8E8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068E6-0AB5-453B-BCF9-338038806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981B3-F9F1-427D-A14A-126D53C42394}" type="slidenum">
              <a:rPr lang="en-US" smtClean="0"/>
              <a:t>‹#›</a:t>
            </a:fld>
            <a:endParaRPr lang="en-US"/>
          </a:p>
        </p:txBody>
      </p:sp>
      <p:pic>
        <p:nvPicPr>
          <p:cNvPr id="113666" name="Picture 2">
            <a:extLst>
              <a:ext uri="{FF2B5EF4-FFF2-40B4-BE49-F238E27FC236}">
                <a16:creationId xmlns:a16="http://schemas.microsoft.com/office/drawing/2014/main" id="{B719F78F-BA17-4863-8B41-0AF386B58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" y="6303391"/>
            <a:ext cx="2914348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87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frst.scinet.usda.gov/too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dtnpf.com/agriculture/web/ag/crops/article/2025/04/23/uan32-retail-price-9-uan28-price-7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FB5C-8DF1-1599-3AE2-EE2A289000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Chapter 10: Fertilizer Recommendations/Calculations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FF1F2-9635-8B58-423A-84D49D80E5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9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A814E-67BD-BA03-60F1-7D22E0B7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DE7BF-8C97-B240-357B-63E31249E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Lime</a:t>
            </a:r>
          </a:p>
          <a:p>
            <a:pPr lvl="1"/>
            <a:r>
              <a:rPr lang="en-US" dirty="0"/>
              <a:t>Correlate yield to different pH values</a:t>
            </a:r>
          </a:p>
          <a:p>
            <a:pPr lvl="1"/>
            <a:r>
              <a:rPr lang="en-US" dirty="0"/>
              <a:t>Calibrate lime incubations (take weeks) to </a:t>
            </a:r>
          </a:p>
          <a:p>
            <a:r>
              <a:rPr lang="en-US" dirty="0"/>
              <a:t>Micronutrients</a:t>
            </a:r>
          </a:p>
          <a:p>
            <a:pPr lvl="1"/>
            <a:r>
              <a:rPr lang="en-US" dirty="0"/>
              <a:t>Must get a response SOMEWHERE, in order to investigate</a:t>
            </a:r>
          </a:p>
        </p:txBody>
      </p:sp>
    </p:spTree>
    <p:extLst>
      <p:ext uri="{BB962C8B-B14F-4D97-AF65-F5344CB8AC3E}">
        <p14:creationId xmlns:p14="http://schemas.microsoft.com/office/powerpoint/2010/main" val="531562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882737-C11F-7BB2-D053-C8D93973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it go wrong?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7BDFD-D594-D28E-67D5-9193A7041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50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May include: A line drawing of a map of the United States of America with state borders outlined. The map is in black and white.">
            <a:extLst>
              <a:ext uri="{FF2B5EF4-FFF2-40B4-BE49-F238E27FC236}">
                <a16:creationId xmlns:a16="http://schemas.microsoft.com/office/drawing/2014/main" id="{7DF96839-E5E7-80E8-B94D-090968DE1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5" t="42833" r="6786" b="13553"/>
          <a:stretch/>
        </p:blipFill>
        <p:spPr bwMode="auto">
          <a:xfrm>
            <a:off x="2050928" y="12560"/>
            <a:ext cx="8090144" cy="685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169EE1F-938A-F8DF-E3D6-E67083564BF4}"/>
              </a:ext>
            </a:extLst>
          </p:cNvPr>
          <p:cNvSpPr/>
          <p:nvPr/>
        </p:nvSpPr>
        <p:spPr>
          <a:xfrm>
            <a:off x="6339016" y="2422236"/>
            <a:ext cx="113843" cy="126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929C21-1427-D09D-4BA2-2454DB33CE6B}"/>
              </a:ext>
            </a:extLst>
          </p:cNvPr>
          <p:cNvSpPr/>
          <p:nvPr/>
        </p:nvSpPr>
        <p:spPr>
          <a:xfrm>
            <a:off x="6408585" y="3082104"/>
            <a:ext cx="113843" cy="1264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E4370D-54DC-E887-CA82-D4F829D6427B}"/>
              </a:ext>
            </a:extLst>
          </p:cNvPr>
          <p:cNvSpPr/>
          <p:nvPr/>
        </p:nvSpPr>
        <p:spPr>
          <a:xfrm>
            <a:off x="5341835" y="3931710"/>
            <a:ext cx="113843" cy="126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896DD8-D86D-5C46-44D4-1B959B974947}"/>
              </a:ext>
            </a:extLst>
          </p:cNvPr>
          <p:cNvSpPr/>
          <p:nvPr/>
        </p:nvSpPr>
        <p:spPr>
          <a:xfrm>
            <a:off x="6225173" y="4159397"/>
            <a:ext cx="113843" cy="1264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4FACB0-7379-BD55-B53E-C457A1637083}"/>
              </a:ext>
            </a:extLst>
          </p:cNvPr>
          <p:cNvSpPr/>
          <p:nvPr/>
        </p:nvSpPr>
        <p:spPr>
          <a:xfrm>
            <a:off x="7228678" y="4958406"/>
            <a:ext cx="113843" cy="1264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DD3CD6-9C79-FDB1-43FE-329B6EA470FA}"/>
              </a:ext>
            </a:extLst>
          </p:cNvPr>
          <p:cNvSpPr/>
          <p:nvPr/>
        </p:nvSpPr>
        <p:spPr>
          <a:xfrm>
            <a:off x="6952503" y="3379361"/>
            <a:ext cx="113843" cy="1264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86FBFFE-C82F-4AE1-6EA4-CB1AC03EA0F2}"/>
              </a:ext>
            </a:extLst>
          </p:cNvPr>
          <p:cNvSpPr/>
          <p:nvPr/>
        </p:nvSpPr>
        <p:spPr>
          <a:xfrm>
            <a:off x="4713590" y="5021652"/>
            <a:ext cx="113843" cy="12649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C4EC76-B31A-BF9F-96B8-9E6C4A033100}"/>
              </a:ext>
            </a:extLst>
          </p:cNvPr>
          <p:cNvSpPr/>
          <p:nvPr/>
        </p:nvSpPr>
        <p:spPr>
          <a:xfrm>
            <a:off x="4032639" y="3252868"/>
            <a:ext cx="113843" cy="126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498D50C-1D09-9651-36ED-1311DD2A2893}"/>
              </a:ext>
            </a:extLst>
          </p:cNvPr>
          <p:cNvSpPr/>
          <p:nvPr/>
        </p:nvSpPr>
        <p:spPr>
          <a:xfrm>
            <a:off x="4237135" y="2179792"/>
            <a:ext cx="113843" cy="1264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781EEC-104F-970D-D885-380854ABB4B4}"/>
              </a:ext>
            </a:extLst>
          </p:cNvPr>
          <p:cNvSpPr/>
          <p:nvPr/>
        </p:nvSpPr>
        <p:spPr>
          <a:xfrm>
            <a:off x="4032638" y="1258507"/>
            <a:ext cx="113843" cy="1264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8BCCDC-C2F3-9B72-BEBB-4C88685A8F71}"/>
              </a:ext>
            </a:extLst>
          </p:cNvPr>
          <p:cNvSpPr/>
          <p:nvPr/>
        </p:nvSpPr>
        <p:spPr>
          <a:xfrm>
            <a:off x="5308102" y="1791882"/>
            <a:ext cx="113843" cy="1264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F4A75A-5572-F29B-9A6C-97CC7A22BCBF}"/>
              </a:ext>
            </a:extLst>
          </p:cNvPr>
          <p:cNvSpPr/>
          <p:nvPr/>
        </p:nvSpPr>
        <p:spPr>
          <a:xfrm>
            <a:off x="5639090" y="1643254"/>
            <a:ext cx="113843" cy="12649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38EB8E-D6D9-471F-2736-4EF7D316CA96}"/>
              </a:ext>
            </a:extLst>
          </p:cNvPr>
          <p:cNvSpPr/>
          <p:nvPr/>
        </p:nvSpPr>
        <p:spPr>
          <a:xfrm>
            <a:off x="6379069" y="1769747"/>
            <a:ext cx="113843" cy="1264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BAD5569-7A40-FD56-2ADC-2B7D55170FD3}"/>
              </a:ext>
            </a:extLst>
          </p:cNvPr>
          <p:cNvSpPr/>
          <p:nvPr/>
        </p:nvSpPr>
        <p:spPr>
          <a:xfrm>
            <a:off x="6838660" y="3631291"/>
            <a:ext cx="113843" cy="12649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4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7BB5004F-E5D8-AA5C-2BAC-C66C17D8BFF6}"/>
              </a:ext>
            </a:extLst>
          </p:cNvPr>
          <p:cNvGrpSpPr>
            <a:grpSpLocks noChangeAspect="1"/>
          </p:cNvGrpSpPr>
          <p:nvPr/>
        </p:nvGrpSpPr>
        <p:grpSpPr>
          <a:xfrm>
            <a:off x="2050928" y="12560"/>
            <a:ext cx="8090144" cy="6852718"/>
            <a:chOff x="5044273" y="1414306"/>
            <a:chExt cx="6426686" cy="5443694"/>
          </a:xfrm>
        </p:grpSpPr>
        <p:pic>
          <p:nvPicPr>
            <p:cNvPr id="2056" name="Picture 8" descr="May include: A line drawing of a map of the United States of America with state borders outlined. The map is in black and white.">
              <a:extLst>
                <a:ext uri="{FF2B5EF4-FFF2-40B4-BE49-F238E27FC236}">
                  <a16:creationId xmlns:a16="http://schemas.microsoft.com/office/drawing/2014/main" id="{7DF96839-E5E7-80E8-B94D-090968DE1E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5" t="42833" r="6786" b="13553"/>
            <a:stretch/>
          </p:blipFill>
          <p:spPr bwMode="auto">
            <a:xfrm>
              <a:off x="5044273" y="1414306"/>
              <a:ext cx="6426686" cy="544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169EE1F-938A-F8DF-E3D6-E67083564BF4}"/>
                </a:ext>
              </a:extLst>
            </p:cNvPr>
            <p:cNvSpPr/>
            <p:nvPr/>
          </p:nvSpPr>
          <p:spPr>
            <a:xfrm>
              <a:off x="8450664" y="3328516"/>
              <a:ext cx="90435" cy="1004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929C21-1427-D09D-4BA2-2454DB33CE6B}"/>
                </a:ext>
              </a:extLst>
            </p:cNvPr>
            <p:cNvSpPr/>
            <p:nvPr/>
          </p:nvSpPr>
          <p:spPr>
            <a:xfrm>
              <a:off x="8505929" y="3852705"/>
              <a:ext cx="90435" cy="10048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FE4370D-54DC-E887-CA82-D4F829D6427B}"/>
                </a:ext>
              </a:extLst>
            </p:cNvPr>
            <p:cNvSpPr/>
            <p:nvPr/>
          </p:nvSpPr>
          <p:spPr>
            <a:xfrm>
              <a:off x="7658519" y="4527619"/>
              <a:ext cx="90435" cy="1004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2896DD8-D86D-5C46-44D4-1B959B974947}"/>
                </a:ext>
              </a:extLst>
            </p:cNvPr>
            <p:cNvSpPr/>
            <p:nvPr/>
          </p:nvSpPr>
          <p:spPr>
            <a:xfrm>
              <a:off x="8360229" y="4708490"/>
              <a:ext cx="90435" cy="1004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4FACB0-7379-BD55-B53E-C457A1637083}"/>
                </a:ext>
              </a:extLst>
            </p:cNvPr>
            <p:cNvSpPr/>
            <p:nvPr/>
          </p:nvSpPr>
          <p:spPr>
            <a:xfrm>
              <a:off x="9157398" y="5343210"/>
              <a:ext cx="90435" cy="1004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DD3CD6-9C79-FDB1-43FE-329B6EA470FA}"/>
                </a:ext>
              </a:extLst>
            </p:cNvPr>
            <p:cNvSpPr/>
            <p:nvPr/>
          </p:nvSpPr>
          <p:spPr>
            <a:xfrm>
              <a:off x="8938009" y="4088841"/>
              <a:ext cx="90435" cy="1004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86FBFFE-C82F-4AE1-6EA4-CB1AC03EA0F2}"/>
                </a:ext>
              </a:extLst>
            </p:cNvPr>
            <p:cNvSpPr/>
            <p:nvPr/>
          </p:nvSpPr>
          <p:spPr>
            <a:xfrm>
              <a:off x="7159451" y="5393452"/>
              <a:ext cx="90435" cy="10048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5C4EC76-B31A-BF9F-96B8-9E6C4A033100}"/>
                </a:ext>
              </a:extLst>
            </p:cNvPr>
            <p:cNvSpPr/>
            <p:nvPr/>
          </p:nvSpPr>
          <p:spPr>
            <a:xfrm>
              <a:off x="6618514" y="3988357"/>
              <a:ext cx="90435" cy="10048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498D50C-1D09-9651-36ED-1311DD2A2893}"/>
                </a:ext>
              </a:extLst>
            </p:cNvPr>
            <p:cNvSpPr/>
            <p:nvPr/>
          </p:nvSpPr>
          <p:spPr>
            <a:xfrm>
              <a:off x="6780962" y="3135922"/>
              <a:ext cx="90435" cy="10048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781EEC-104F-970D-D885-380854ABB4B4}"/>
                </a:ext>
              </a:extLst>
            </p:cNvPr>
            <p:cNvSpPr/>
            <p:nvPr/>
          </p:nvSpPr>
          <p:spPr>
            <a:xfrm>
              <a:off x="6618513" y="2404067"/>
              <a:ext cx="90435" cy="1004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18BCCDC-C2F3-9B72-BEBB-4C88685A8F71}"/>
                </a:ext>
              </a:extLst>
            </p:cNvPr>
            <p:cNvSpPr/>
            <p:nvPr/>
          </p:nvSpPr>
          <p:spPr>
            <a:xfrm>
              <a:off x="7631722" y="2827772"/>
              <a:ext cx="90435" cy="1004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BF4A75A-5572-F29B-9A6C-97CC7A22BCBF}"/>
                </a:ext>
              </a:extLst>
            </p:cNvPr>
            <p:cNvSpPr/>
            <p:nvPr/>
          </p:nvSpPr>
          <p:spPr>
            <a:xfrm>
              <a:off x="7894654" y="2709704"/>
              <a:ext cx="90435" cy="10048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438EB8E-D6D9-471F-2736-4EF7D316CA96}"/>
                </a:ext>
              </a:extLst>
            </p:cNvPr>
            <p:cNvSpPr/>
            <p:nvPr/>
          </p:nvSpPr>
          <p:spPr>
            <a:xfrm>
              <a:off x="8482482" y="2810188"/>
              <a:ext cx="90435" cy="1004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BAD5569-7A40-FD56-2ADC-2B7D55170FD3}"/>
                </a:ext>
              </a:extLst>
            </p:cNvPr>
            <p:cNvSpPr/>
            <p:nvPr/>
          </p:nvSpPr>
          <p:spPr>
            <a:xfrm>
              <a:off x="8847574" y="4288970"/>
              <a:ext cx="90435" cy="10048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41DE97-A919-EB64-E8A7-57573AF847B7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5536642" y="2485483"/>
            <a:ext cx="802374" cy="3782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90D70A-BFEA-7B36-AC36-E63F3F5DF92A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6452859" y="2485483"/>
            <a:ext cx="289585" cy="2131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230E38-2D45-6825-7DAD-E31E1389050F}"/>
              </a:ext>
            </a:extLst>
          </p:cNvPr>
          <p:cNvCxnSpPr>
            <a:cxnSpLocks/>
            <a:stCxn id="12" idx="7"/>
          </p:cNvCxnSpPr>
          <p:nvPr/>
        </p:nvCxnSpPr>
        <p:spPr>
          <a:xfrm flipH="1">
            <a:off x="5421945" y="3100628"/>
            <a:ext cx="108381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ADC2CBB-84FE-8308-5123-FED32BDD4B4D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324774" y="3145351"/>
            <a:ext cx="1083811" cy="2703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57CA162-7BC7-4699-68AD-75818137510B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5398757" y="3568079"/>
            <a:ext cx="78417" cy="3636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7F25F96-0936-287A-6374-17B3502EB45B}"/>
              </a:ext>
            </a:extLst>
          </p:cNvPr>
          <p:cNvCxnSpPr>
            <a:cxnSpLocks/>
          </p:cNvCxnSpPr>
          <p:nvPr/>
        </p:nvCxnSpPr>
        <p:spPr>
          <a:xfrm>
            <a:off x="5455678" y="4058203"/>
            <a:ext cx="0" cy="26940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092045A-8394-C97E-EF5C-D3113B5E790F}"/>
              </a:ext>
            </a:extLst>
          </p:cNvPr>
          <p:cNvCxnSpPr>
            <a:cxnSpLocks/>
          </p:cNvCxnSpPr>
          <p:nvPr/>
        </p:nvCxnSpPr>
        <p:spPr>
          <a:xfrm flipH="1">
            <a:off x="4953837" y="4058203"/>
            <a:ext cx="38799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C9C3695-C4B9-E008-1C0E-3626E82E50B3}"/>
              </a:ext>
            </a:extLst>
          </p:cNvPr>
          <p:cNvCxnSpPr>
            <a:cxnSpLocks/>
          </p:cNvCxnSpPr>
          <p:nvPr/>
        </p:nvCxnSpPr>
        <p:spPr>
          <a:xfrm flipH="1">
            <a:off x="5106238" y="4058203"/>
            <a:ext cx="315707" cy="3895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72C591D-7DB5-5382-23BF-1A9AB35CE3BC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096000" y="4222644"/>
            <a:ext cx="129173" cy="3515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A8D4F9-FEA0-EFF7-8582-98021C0841C4}"/>
              </a:ext>
            </a:extLst>
          </p:cNvPr>
          <p:cNvCxnSpPr>
            <a:cxnSpLocks/>
            <a:stCxn id="14" idx="2"/>
          </p:cNvCxnSpPr>
          <p:nvPr/>
        </p:nvCxnSpPr>
        <p:spPr>
          <a:xfrm flipH="1" flipV="1">
            <a:off x="5752933" y="4192904"/>
            <a:ext cx="472240" cy="297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8F82E36-64F1-AB09-DE22-4EAD3B954390}"/>
              </a:ext>
            </a:extLst>
          </p:cNvPr>
          <p:cNvCxnSpPr>
            <a:cxnSpLocks/>
            <a:stCxn id="24" idx="3"/>
          </p:cNvCxnSpPr>
          <p:nvPr/>
        </p:nvCxnSpPr>
        <p:spPr>
          <a:xfrm flipH="1">
            <a:off x="6703321" y="3739260"/>
            <a:ext cx="152011" cy="7396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F3C45DC-D789-C657-1A5D-260E99AB20D6}"/>
              </a:ext>
            </a:extLst>
          </p:cNvPr>
          <p:cNvCxnSpPr>
            <a:cxnSpLocks/>
            <a:stCxn id="24" idx="5"/>
          </p:cNvCxnSpPr>
          <p:nvPr/>
        </p:nvCxnSpPr>
        <p:spPr>
          <a:xfrm>
            <a:off x="6935831" y="3739260"/>
            <a:ext cx="283806" cy="7396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717AE95-B069-D1A8-0E56-82FE63BAD2A3}"/>
              </a:ext>
            </a:extLst>
          </p:cNvPr>
          <p:cNvCxnSpPr>
            <a:cxnSpLocks/>
          </p:cNvCxnSpPr>
          <p:nvPr/>
        </p:nvCxnSpPr>
        <p:spPr>
          <a:xfrm flipH="1" flipV="1">
            <a:off x="4146481" y="4357345"/>
            <a:ext cx="520744" cy="6643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187F1D9-C824-4A5F-4C6C-A5AA3BBBF138}"/>
              </a:ext>
            </a:extLst>
          </p:cNvPr>
          <p:cNvCxnSpPr>
            <a:cxnSpLocks/>
          </p:cNvCxnSpPr>
          <p:nvPr/>
        </p:nvCxnSpPr>
        <p:spPr>
          <a:xfrm flipH="1" flipV="1">
            <a:off x="4423720" y="4278076"/>
            <a:ext cx="318213" cy="68033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D859415-89DC-B4A9-1B33-8FD6A844970E}"/>
              </a:ext>
            </a:extLst>
          </p:cNvPr>
          <p:cNvCxnSpPr>
            <a:cxnSpLocks/>
          </p:cNvCxnSpPr>
          <p:nvPr/>
        </p:nvCxnSpPr>
        <p:spPr>
          <a:xfrm flipV="1">
            <a:off x="4818133" y="4853354"/>
            <a:ext cx="288105" cy="16829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>
            <a:extLst>
              <a:ext uri="{FF2B5EF4-FFF2-40B4-BE49-F238E27FC236}">
                <a16:creationId xmlns:a16="http://schemas.microsoft.com/office/drawing/2014/main" id="{81969E8C-922A-0EDE-9D7D-003389B47217}"/>
              </a:ext>
            </a:extLst>
          </p:cNvPr>
          <p:cNvCxnSpPr>
            <a:cxnSpLocks/>
          </p:cNvCxnSpPr>
          <p:nvPr/>
        </p:nvCxnSpPr>
        <p:spPr>
          <a:xfrm flipV="1">
            <a:off x="4085704" y="3280515"/>
            <a:ext cx="741729" cy="122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0" name="Straight Arrow Connector 2049">
            <a:extLst>
              <a:ext uri="{FF2B5EF4-FFF2-40B4-BE49-F238E27FC236}">
                <a16:creationId xmlns:a16="http://schemas.microsoft.com/office/drawing/2014/main" id="{1D7B7325-F02D-934C-3C98-E4FFD452B4C8}"/>
              </a:ext>
            </a:extLst>
          </p:cNvPr>
          <p:cNvCxnSpPr>
            <a:cxnSpLocks/>
            <a:stCxn id="18" idx="5"/>
          </p:cNvCxnSpPr>
          <p:nvPr/>
        </p:nvCxnSpPr>
        <p:spPr>
          <a:xfrm>
            <a:off x="4129810" y="3360837"/>
            <a:ext cx="583780" cy="2637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Arrow Connector 2052">
            <a:extLst>
              <a:ext uri="{FF2B5EF4-FFF2-40B4-BE49-F238E27FC236}">
                <a16:creationId xmlns:a16="http://schemas.microsoft.com/office/drawing/2014/main" id="{41DE450F-B6E1-27F7-27EA-1B74453034CF}"/>
              </a:ext>
            </a:extLst>
          </p:cNvPr>
          <p:cNvCxnSpPr>
            <a:cxnSpLocks/>
          </p:cNvCxnSpPr>
          <p:nvPr/>
        </p:nvCxnSpPr>
        <p:spPr>
          <a:xfrm>
            <a:off x="4085704" y="3415679"/>
            <a:ext cx="497122" cy="5975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Arrow Connector 2056">
            <a:extLst>
              <a:ext uri="{FF2B5EF4-FFF2-40B4-BE49-F238E27FC236}">
                <a16:creationId xmlns:a16="http://schemas.microsoft.com/office/drawing/2014/main" id="{E67F53A2-0846-F903-483E-82E719D48308}"/>
              </a:ext>
            </a:extLst>
          </p:cNvPr>
          <p:cNvCxnSpPr>
            <a:cxnSpLocks/>
          </p:cNvCxnSpPr>
          <p:nvPr/>
        </p:nvCxnSpPr>
        <p:spPr>
          <a:xfrm flipH="1" flipV="1">
            <a:off x="3824870" y="1896240"/>
            <a:ext cx="469186" cy="41004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95A87658-2F7F-4407-CF35-D32E1DB21549}"/>
              </a:ext>
            </a:extLst>
          </p:cNvPr>
          <p:cNvCxnSpPr>
            <a:cxnSpLocks/>
          </p:cNvCxnSpPr>
          <p:nvPr/>
        </p:nvCxnSpPr>
        <p:spPr>
          <a:xfrm>
            <a:off x="4350978" y="2295185"/>
            <a:ext cx="745452" cy="8008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Straight Arrow Connector 2062">
            <a:extLst>
              <a:ext uri="{FF2B5EF4-FFF2-40B4-BE49-F238E27FC236}">
                <a16:creationId xmlns:a16="http://schemas.microsoft.com/office/drawing/2014/main" id="{1B20912D-3CD2-F286-D802-87FF070A20D5}"/>
              </a:ext>
            </a:extLst>
          </p:cNvPr>
          <p:cNvCxnSpPr>
            <a:cxnSpLocks/>
          </p:cNvCxnSpPr>
          <p:nvPr/>
        </p:nvCxnSpPr>
        <p:spPr>
          <a:xfrm flipV="1">
            <a:off x="4260325" y="2024640"/>
            <a:ext cx="264605" cy="31643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6E9549D-7D66-8AA5-37EE-FDE0D895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684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F4F946-233A-EB5B-2A48-A4D22839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3139" y="105510"/>
            <a:ext cx="4404133" cy="664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556C9-0F7D-459B-86C6-A8FF3BF20E2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75488" y="1609343"/>
          <a:ext cx="10878312" cy="4567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20423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0E4AB46C-2C70-44AC-3E49-72CCF5F84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5" y="0"/>
            <a:ext cx="10844910" cy="685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77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026EB-76B3-796E-408F-212D271F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662" y="0"/>
            <a:ext cx="8908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34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DA7EE-6C10-3F26-034D-D9407E863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Okay, so we can’t make ONE recommendation across a state, what about a recommendation for a field or a region?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533B6-EF18-3390-1D6D-22E8D08B4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8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ity&#10;&#10;Description automatically generated with low confidence">
            <a:extLst>
              <a:ext uri="{FF2B5EF4-FFF2-40B4-BE49-F238E27FC236}">
                <a16:creationId xmlns:a16="http://schemas.microsoft.com/office/drawing/2014/main" id="{D34884E5-C40F-BEB5-A3C0-7311A5FB2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76" y="-1"/>
            <a:ext cx="9841878" cy="686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93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7EF8E-8A54-8148-A550-A0D6B0AB3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Fertilizer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B655-92CD-1831-2617-5EE7DAE40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Understand the theory of Fertilizer Recommendations</a:t>
            </a:r>
          </a:p>
          <a:p>
            <a:r>
              <a:rPr lang="en-US" dirty="0"/>
              <a:t>Accumulation of all information we have learned this semester</a:t>
            </a:r>
          </a:p>
          <a:p>
            <a:r>
              <a:rPr lang="en-US" dirty="0"/>
              <a:t>Taking information from soil test analysis, and turn that into an actionable plan</a:t>
            </a:r>
          </a:p>
          <a:p>
            <a:r>
              <a:rPr lang="en-US" dirty="0"/>
              <a:t>Steps to make fertilizer recommendations</a:t>
            </a:r>
          </a:p>
          <a:p>
            <a:pPr lvl="1"/>
            <a:r>
              <a:rPr lang="en-US" dirty="0"/>
              <a:t>Read soil test report, determine what nutrient you need</a:t>
            </a:r>
          </a:p>
          <a:p>
            <a:pPr lvl="1"/>
            <a:r>
              <a:rPr lang="en-US" dirty="0"/>
              <a:t>Determine amount of each nutrient needed</a:t>
            </a:r>
          </a:p>
          <a:p>
            <a:pPr lvl="1"/>
            <a:r>
              <a:rPr lang="en-US" dirty="0"/>
              <a:t>Determine fertilizer sources available</a:t>
            </a:r>
          </a:p>
          <a:p>
            <a:pPr lvl="1"/>
            <a:r>
              <a:rPr lang="en-US" dirty="0"/>
              <a:t>Calculate fertilizer amounts</a:t>
            </a:r>
          </a:p>
          <a:p>
            <a:pPr lvl="1"/>
            <a:r>
              <a:rPr lang="en-US" dirty="0"/>
              <a:t>Calculate fertilizer costs</a:t>
            </a:r>
          </a:p>
        </p:txBody>
      </p:sp>
    </p:spTree>
    <p:extLst>
      <p:ext uri="{BB962C8B-B14F-4D97-AF65-F5344CB8AC3E}">
        <p14:creationId xmlns:p14="http://schemas.microsoft.com/office/powerpoint/2010/main" val="3787870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ree, outdoor, green, plant&#10;&#10;Description automatically generated">
            <a:extLst>
              <a:ext uri="{FF2B5EF4-FFF2-40B4-BE49-F238E27FC236}">
                <a16:creationId xmlns:a16="http://schemas.microsoft.com/office/drawing/2014/main" id="{38A3F875-4EF7-9F9C-A312-05889A53F3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761" y="1802919"/>
            <a:ext cx="5943600" cy="3529013"/>
          </a:xfrm>
          <a:prstGeom prst="rect">
            <a:avLst/>
          </a:prstGeom>
        </p:spPr>
      </p:pic>
      <p:pic>
        <p:nvPicPr>
          <p:cNvPr id="8" name="Picture 7" descr="A high angle view of a forest&#10;&#10;Description automatically generated with low confidence">
            <a:extLst>
              <a:ext uri="{FF2B5EF4-FFF2-40B4-BE49-F238E27FC236}">
                <a16:creationId xmlns:a16="http://schemas.microsoft.com/office/drawing/2014/main" id="{36712C89-FA4B-9303-CD67-42D64CB2FA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802920"/>
            <a:ext cx="5943600" cy="3529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83CA7F-F7EC-7081-22CE-3E0D8103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C6D7D-C475-00F4-116B-35F9D570C38C}"/>
              </a:ext>
            </a:extLst>
          </p:cNvPr>
          <p:cNvSpPr txBox="1"/>
          <p:nvPr/>
        </p:nvSpPr>
        <p:spPr>
          <a:xfrm>
            <a:off x="2503816" y="5520906"/>
            <a:ext cx="124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12 ac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C947F2-867D-2972-7045-9567D23A4702}"/>
              </a:ext>
            </a:extLst>
          </p:cNvPr>
          <p:cNvSpPr txBox="1"/>
          <p:nvPr/>
        </p:nvSpPr>
        <p:spPr>
          <a:xfrm>
            <a:off x="8522177" y="5520906"/>
            <a:ext cx="124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ac</a:t>
            </a:r>
          </a:p>
        </p:txBody>
      </p:sp>
    </p:spTree>
    <p:extLst>
      <p:ext uri="{BB962C8B-B14F-4D97-AF65-F5344CB8AC3E}">
        <p14:creationId xmlns:p14="http://schemas.microsoft.com/office/powerpoint/2010/main" val="15361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C97DA1-5BF0-4C50-836E-27E37E2491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761" y="1802921"/>
            <a:ext cx="5943600" cy="3529013"/>
          </a:xfrm>
          <a:prstGeom prst="rect">
            <a:avLst/>
          </a:prstGeom>
        </p:spPr>
      </p:pic>
      <p:pic>
        <p:nvPicPr>
          <p:cNvPr id="5" name="Picture 4" descr="A picture containing green&#10;&#10;Description automatically generated">
            <a:extLst>
              <a:ext uri="{FF2B5EF4-FFF2-40B4-BE49-F238E27FC236}">
                <a16:creationId xmlns:a16="http://schemas.microsoft.com/office/drawing/2014/main" id="{BE4DF246-C57D-AD62-8E20-E02B256417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802921"/>
            <a:ext cx="5943600" cy="3529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83CA7F-F7EC-7081-22CE-3E0D8103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9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C97DA1-5BF0-4C50-836E-27E37E2491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761" y="1802921"/>
            <a:ext cx="5943600" cy="3529013"/>
          </a:xfrm>
          <a:prstGeom prst="rect">
            <a:avLst/>
          </a:prstGeom>
        </p:spPr>
      </p:pic>
      <p:pic>
        <p:nvPicPr>
          <p:cNvPr id="5" name="Picture 4" descr="A picture containing green&#10;&#10;Description automatically generated">
            <a:extLst>
              <a:ext uri="{FF2B5EF4-FFF2-40B4-BE49-F238E27FC236}">
                <a16:creationId xmlns:a16="http://schemas.microsoft.com/office/drawing/2014/main" id="{BE4DF246-C57D-AD62-8E20-E02B256417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802921"/>
            <a:ext cx="5943600" cy="3529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83CA7F-F7EC-7081-22CE-3E0D8103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E0951E3-A91B-62A9-0142-CA2777E326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107" y="103518"/>
            <a:ext cx="2329133" cy="24478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76134B7B-F379-A813-6C96-8EAB904C07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779" y="103518"/>
            <a:ext cx="2143391" cy="244781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503AA0-B8CD-CF0F-09C1-B8B8F4E73240}"/>
              </a:ext>
            </a:extLst>
          </p:cNvPr>
          <p:cNvCxnSpPr>
            <a:stCxn id="3" idx="2"/>
          </p:cNvCxnSpPr>
          <p:nvPr/>
        </p:nvCxnSpPr>
        <p:spPr>
          <a:xfrm flipH="1">
            <a:off x="4287328" y="2551330"/>
            <a:ext cx="569346" cy="8776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603E35-9D4A-673C-A377-78D6181D1980}"/>
              </a:ext>
            </a:extLst>
          </p:cNvPr>
          <p:cNvCxnSpPr>
            <a:cxnSpLocks/>
          </p:cNvCxnSpPr>
          <p:nvPr/>
        </p:nvCxnSpPr>
        <p:spPr>
          <a:xfrm flipH="1">
            <a:off x="1725283" y="1350102"/>
            <a:ext cx="1968263" cy="137584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90C40F-7213-27F9-8698-29CF54A85C74}"/>
              </a:ext>
            </a:extLst>
          </p:cNvPr>
          <p:cNvCxnSpPr>
            <a:cxnSpLocks/>
          </p:cNvCxnSpPr>
          <p:nvPr/>
        </p:nvCxnSpPr>
        <p:spPr>
          <a:xfrm>
            <a:off x="7334474" y="2544287"/>
            <a:ext cx="886500" cy="77688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24DD11-2EBD-141F-45AC-CA3B0D51BCDC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5365630" y="2551330"/>
            <a:ext cx="1968845" cy="13141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31D0588-3BE7-6533-D84A-42D95F1C40E2}"/>
              </a:ext>
            </a:extLst>
          </p:cNvPr>
          <p:cNvSpPr txBox="1"/>
          <p:nvPr/>
        </p:nvSpPr>
        <p:spPr>
          <a:xfrm>
            <a:off x="5165313" y="5521301"/>
            <a:ext cx="196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900 sq ft, 0.02 ac</a:t>
            </a:r>
          </a:p>
        </p:txBody>
      </p:sp>
    </p:spTree>
    <p:extLst>
      <p:ext uri="{BB962C8B-B14F-4D97-AF65-F5344CB8AC3E}">
        <p14:creationId xmlns:p14="http://schemas.microsoft.com/office/powerpoint/2010/main" val="40524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63EF2F1-1823-99F6-D5F2-0DFD6449B3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802920"/>
            <a:ext cx="5943600" cy="3529013"/>
          </a:xfrm>
          <a:prstGeom prst="rect">
            <a:avLst/>
          </a:prstGeom>
        </p:spPr>
      </p:pic>
      <p:pic>
        <p:nvPicPr>
          <p:cNvPr id="3" name="Picture 2" descr="A picture containing tree&#10;&#10;Description automatically generated">
            <a:extLst>
              <a:ext uri="{FF2B5EF4-FFF2-40B4-BE49-F238E27FC236}">
                <a16:creationId xmlns:a16="http://schemas.microsoft.com/office/drawing/2014/main" id="{60BCE4D3-948A-7C8B-EAF0-60E46CBBD6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761" y="1802920"/>
            <a:ext cx="5943600" cy="3529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83CA7F-F7EC-7081-22CE-3E0D8103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0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EFDECE8-D0FA-C99C-0F46-73DFBDB91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86" y="-1"/>
            <a:ext cx="8745029" cy="686433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756864-3351-15D3-1D49-90CFB3C46E0D}"/>
              </a:ext>
            </a:extLst>
          </p:cNvPr>
          <p:cNvCxnSpPr/>
          <p:nvPr/>
        </p:nvCxnSpPr>
        <p:spPr>
          <a:xfrm flipV="1">
            <a:off x="4287328" y="638355"/>
            <a:ext cx="0" cy="194957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0CE706-A62D-B901-D668-1C7509912387}"/>
              </a:ext>
            </a:extLst>
          </p:cNvPr>
          <p:cNvCxnSpPr/>
          <p:nvPr/>
        </p:nvCxnSpPr>
        <p:spPr>
          <a:xfrm flipV="1">
            <a:off x="8321615" y="638355"/>
            <a:ext cx="0" cy="194957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757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8085-E04C-485D-9186-31FA8122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accurate were recommendations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5DAA84-4CE9-4FA2-B047-C539F7BA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60D06-3DDC-4D52-A650-928999DE8AD7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2891EBC-1A8B-4AD0-A8D3-772088ABD5A8}"/>
              </a:ext>
            </a:extLst>
          </p:cNvPr>
          <p:cNvGraphicFramePr>
            <a:graphicFrameLocks noGrp="1"/>
          </p:cNvGraphicFramePr>
          <p:nvPr/>
        </p:nvGraphicFramePr>
        <p:xfrm>
          <a:off x="539262" y="1463231"/>
          <a:ext cx="11113475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797">
                  <a:extLst>
                    <a:ext uri="{9D8B030D-6E8A-4147-A177-3AD203B41FA5}">
                      <a16:colId xmlns:a16="http://schemas.microsoft.com/office/drawing/2014/main" val="1045809775"/>
                    </a:ext>
                  </a:extLst>
                </a:gridCol>
                <a:gridCol w="2328564">
                  <a:extLst>
                    <a:ext uri="{9D8B030D-6E8A-4147-A177-3AD203B41FA5}">
                      <a16:colId xmlns:a16="http://schemas.microsoft.com/office/drawing/2014/main" val="3789195220"/>
                    </a:ext>
                  </a:extLst>
                </a:gridCol>
                <a:gridCol w="3140015">
                  <a:extLst>
                    <a:ext uri="{9D8B030D-6E8A-4147-A177-3AD203B41FA5}">
                      <a16:colId xmlns:a16="http://schemas.microsoft.com/office/drawing/2014/main" val="1313032886"/>
                    </a:ext>
                  </a:extLst>
                </a:gridCol>
                <a:gridCol w="2035834">
                  <a:extLst>
                    <a:ext uri="{9D8B030D-6E8A-4147-A177-3AD203B41FA5}">
                      <a16:colId xmlns:a16="http://schemas.microsoft.com/office/drawing/2014/main" val="2259560472"/>
                    </a:ext>
                  </a:extLst>
                </a:gridCol>
                <a:gridCol w="2681265">
                  <a:extLst>
                    <a:ext uri="{9D8B030D-6E8A-4147-A177-3AD203B41FA5}">
                      <a16:colId xmlns:a16="http://schemas.microsoft.com/office/drawing/2014/main" val="19329673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STP</a:t>
                      </a:r>
                      <a:br>
                        <a:rPr lang="en-US" sz="2800" dirty="0"/>
                      </a:br>
                      <a:r>
                        <a:rPr lang="en-US" sz="2000" dirty="0"/>
                        <a:t>(UK 100%: 30 ppm)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Recommendations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Yield w/o P fertilizer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Yield with P Fertilizer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742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12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80 </a:t>
                      </a:r>
                      <a:r>
                        <a:rPr lang="en-US" sz="2800" dirty="0" err="1"/>
                        <a:t>lb</a:t>
                      </a:r>
                      <a:r>
                        <a:rPr lang="en-US" sz="2800" dirty="0"/>
                        <a:t> P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baseline="0" dirty="0"/>
                        <a:t>O</a:t>
                      </a:r>
                      <a:r>
                        <a:rPr lang="en-US" sz="2800" baseline="-25000" dirty="0"/>
                        <a:t>5</a:t>
                      </a:r>
                      <a:r>
                        <a:rPr lang="en-US" sz="2800" baseline="0" dirty="0"/>
                        <a:t> ac</a:t>
                      </a:r>
                      <a:r>
                        <a:rPr lang="en-US" sz="2800" baseline="30000" dirty="0"/>
                        <a:t>-1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176 </a:t>
                      </a:r>
                      <a:r>
                        <a:rPr lang="en-US" sz="2800" dirty="0" err="1"/>
                        <a:t>bu</a:t>
                      </a:r>
                      <a:r>
                        <a:rPr lang="en-US" sz="2800" dirty="0"/>
                        <a:t> ac</a:t>
                      </a:r>
                      <a:r>
                        <a:rPr lang="en-US" sz="2800" baseline="30000" dirty="0"/>
                        <a:t>-1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186 </a:t>
                      </a:r>
                      <a:r>
                        <a:rPr lang="en-US" sz="2800" dirty="0" err="1"/>
                        <a:t>bu</a:t>
                      </a:r>
                      <a:r>
                        <a:rPr lang="en-US" sz="2800" dirty="0"/>
                        <a:t> ac</a:t>
                      </a:r>
                      <a:r>
                        <a:rPr lang="en-US" sz="2800" baseline="30000" dirty="0"/>
                        <a:t>-1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37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11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90 </a:t>
                      </a:r>
                      <a:r>
                        <a:rPr lang="en-US" sz="2800" dirty="0" err="1"/>
                        <a:t>lb</a:t>
                      </a:r>
                      <a:r>
                        <a:rPr lang="en-US" sz="2800" dirty="0"/>
                        <a:t> P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baseline="0" dirty="0"/>
                        <a:t>O</a:t>
                      </a:r>
                      <a:r>
                        <a:rPr lang="en-US" sz="2800" baseline="-25000" dirty="0"/>
                        <a:t>5</a:t>
                      </a:r>
                      <a:r>
                        <a:rPr lang="en-US" sz="2800" baseline="0" dirty="0"/>
                        <a:t> ac</a:t>
                      </a:r>
                      <a:r>
                        <a:rPr lang="en-US" sz="2800" baseline="30000" dirty="0"/>
                        <a:t>-1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233 </a:t>
                      </a:r>
                      <a:r>
                        <a:rPr lang="en-US" sz="2800" dirty="0" err="1"/>
                        <a:t>bu</a:t>
                      </a:r>
                      <a:r>
                        <a:rPr lang="en-US" sz="2800" dirty="0"/>
                        <a:t> ac</a:t>
                      </a:r>
                      <a:r>
                        <a:rPr lang="en-US" sz="2800" baseline="30000" dirty="0"/>
                        <a:t>-1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243 </a:t>
                      </a:r>
                      <a:r>
                        <a:rPr lang="en-US" sz="2800" dirty="0" err="1"/>
                        <a:t>bu</a:t>
                      </a:r>
                      <a:r>
                        <a:rPr lang="en-US" sz="2800" dirty="0"/>
                        <a:t> ac</a:t>
                      </a:r>
                      <a:r>
                        <a:rPr lang="en-US" sz="2800" baseline="30000" dirty="0"/>
                        <a:t>-1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895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11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80 </a:t>
                      </a:r>
                      <a:r>
                        <a:rPr lang="en-US" sz="2800" dirty="0" err="1"/>
                        <a:t>lb</a:t>
                      </a:r>
                      <a:r>
                        <a:rPr lang="en-US" sz="2800" dirty="0"/>
                        <a:t> P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baseline="0" dirty="0"/>
                        <a:t>O</a:t>
                      </a:r>
                      <a:r>
                        <a:rPr lang="en-US" sz="2800" baseline="-25000" dirty="0"/>
                        <a:t>5</a:t>
                      </a:r>
                      <a:r>
                        <a:rPr lang="en-US" sz="2800" baseline="0" dirty="0"/>
                        <a:t> ac</a:t>
                      </a:r>
                      <a:r>
                        <a:rPr lang="en-US" sz="2800" baseline="30000" dirty="0"/>
                        <a:t>-1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158 </a:t>
                      </a:r>
                      <a:r>
                        <a:rPr lang="en-US" sz="2800" dirty="0" err="1"/>
                        <a:t>bu</a:t>
                      </a:r>
                      <a:r>
                        <a:rPr lang="en-US" sz="2800" dirty="0"/>
                        <a:t> ac</a:t>
                      </a:r>
                      <a:r>
                        <a:rPr lang="en-US" sz="2800" baseline="30000" dirty="0"/>
                        <a:t>-1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171 </a:t>
                      </a:r>
                      <a:r>
                        <a:rPr lang="en-US" sz="2800" dirty="0" err="1"/>
                        <a:t>bu</a:t>
                      </a:r>
                      <a:r>
                        <a:rPr lang="en-US" sz="2800" dirty="0"/>
                        <a:t> ac</a:t>
                      </a:r>
                      <a:r>
                        <a:rPr lang="en-US" sz="2800" baseline="30000" dirty="0"/>
                        <a:t>-1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26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12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80 </a:t>
                      </a:r>
                      <a:r>
                        <a:rPr lang="en-US" sz="2800" dirty="0" err="1"/>
                        <a:t>lb</a:t>
                      </a:r>
                      <a:r>
                        <a:rPr lang="en-US" sz="2800" dirty="0"/>
                        <a:t> P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baseline="0" dirty="0"/>
                        <a:t>O</a:t>
                      </a:r>
                      <a:r>
                        <a:rPr lang="en-US" sz="2800" baseline="-25000" dirty="0"/>
                        <a:t>5</a:t>
                      </a:r>
                      <a:r>
                        <a:rPr lang="en-US" sz="2800" baseline="0" dirty="0"/>
                        <a:t> ac</a:t>
                      </a:r>
                      <a:r>
                        <a:rPr lang="en-US" sz="2800" baseline="30000" dirty="0"/>
                        <a:t>-1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128 </a:t>
                      </a:r>
                      <a:r>
                        <a:rPr lang="en-US" sz="2800" dirty="0" err="1"/>
                        <a:t>bu</a:t>
                      </a:r>
                      <a:r>
                        <a:rPr lang="en-US" sz="2800" dirty="0"/>
                        <a:t> ac</a:t>
                      </a:r>
                      <a:r>
                        <a:rPr lang="en-US" sz="2800" baseline="30000" dirty="0"/>
                        <a:t>-1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141 </a:t>
                      </a:r>
                      <a:r>
                        <a:rPr lang="en-US" sz="2800" dirty="0" err="1"/>
                        <a:t>bu</a:t>
                      </a:r>
                      <a:r>
                        <a:rPr lang="en-US" sz="2800" dirty="0"/>
                        <a:t> ac</a:t>
                      </a:r>
                      <a:r>
                        <a:rPr lang="en-US" sz="2800" baseline="30000" dirty="0"/>
                        <a:t>-1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484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14877F2-A517-4232-B44B-6EE8AD188A3E}"/>
              </a:ext>
            </a:extLst>
          </p:cNvPr>
          <p:cNvSpPr txBox="1"/>
          <p:nvPr/>
        </p:nvSpPr>
        <p:spPr>
          <a:xfrm>
            <a:off x="3778180" y="4682532"/>
            <a:ext cx="3050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Accurate	=  </a:t>
            </a:r>
          </a:p>
          <a:p>
            <a:r>
              <a:rPr lang="en-US" sz="3600" dirty="0"/>
              <a:t>Precise	= ???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2CF4CC9D-A7F6-4D59-B010-E21E7B9CFE5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8724" y="4682532"/>
            <a:ext cx="595299" cy="59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4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511293-9ADB-D470-6D60-43E99DB94BDB}"/>
              </a:ext>
            </a:extLst>
          </p:cNvPr>
          <p:cNvSpPr txBox="1"/>
          <p:nvPr/>
        </p:nvSpPr>
        <p:spPr>
          <a:xfrm>
            <a:off x="3868614" y="1780687"/>
            <a:ext cx="52753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Relative Yield</a:t>
            </a:r>
          </a:p>
          <a:p>
            <a:pPr lvl="1"/>
            <a:r>
              <a:rPr lang="en-US" sz="3600" dirty="0"/>
              <a:t>Check/Yield</a:t>
            </a:r>
          </a:p>
          <a:p>
            <a:pPr lvl="1"/>
            <a:r>
              <a:rPr lang="en-US" sz="3600" dirty="0"/>
              <a:t>&lt;1 = Yield &gt; Check</a:t>
            </a:r>
          </a:p>
          <a:p>
            <a:r>
              <a:rPr lang="en-US" sz="3600" dirty="0"/>
              <a:t>Responsive</a:t>
            </a:r>
          </a:p>
          <a:p>
            <a:pPr lvl="1"/>
            <a:r>
              <a:rPr lang="en-US" sz="3600" dirty="0"/>
              <a:t>Relative Yield &lt; 0.95</a:t>
            </a:r>
          </a:p>
        </p:txBody>
      </p:sp>
    </p:spTree>
    <p:extLst>
      <p:ext uri="{BB962C8B-B14F-4D97-AF65-F5344CB8AC3E}">
        <p14:creationId xmlns:p14="http://schemas.microsoft.com/office/powerpoint/2010/main" val="4114462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A870-6CDA-E89C-73C5-CB8CD410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74C5F-579F-3A84-946A-ACC114F8CE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1CB37-91E1-7BE7-04FF-71B26DB9E2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B6D391-739D-A0B0-4875-325A9F961CC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5299923" cy="3601759"/>
            <a:chOff x="212992" y="533571"/>
            <a:chExt cx="4100152" cy="27864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A33962-2ED4-4442-C726-4FA932A2E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992" y="533571"/>
              <a:ext cx="4100152" cy="27864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92900D-17BE-D7E0-BAB3-3606B56497DB}"/>
                </a:ext>
              </a:extLst>
            </p:cNvPr>
            <p:cNvSpPr txBox="1"/>
            <p:nvPr/>
          </p:nvSpPr>
          <p:spPr>
            <a:xfrm>
              <a:off x="3476236" y="608878"/>
              <a:ext cx="836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venir Next LT Pro Demi" panose="020B0704020202020204" pitchFamily="34" charset="0"/>
                </a:rPr>
                <a:t>2020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6020F8-7AC3-B348-D18D-F323ECB2633D}"/>
              </a:ext>
            </a:extLst>
          </p:cNvPr>
          <p:cNvGrpSpPr>
            <a:grpSpLocks noChangeAspect="1"/>
          </p:cNvGrpSpPr>
          <p:nvPr/>
        </p:nvGrpSpPr>
        <p:grpSpPr>
          <a:xfrm>
            <a:off x="6802050" y="5377"/>
            <a:ext cx="5431990" cy="3738699"/>
            <a:chOff x="4491344" y="3457446"/>
            <a:chExt cx="4100152" cy="28220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A9EFAC-CDEE-DF2C-30DD-3FF132CF7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62" b="962"/>
            <a:stretch/>
          </p:blipFill>
          <p:spPr>
            <a:xfrm>
              <a:off x="4491344" y="3457446"/>
              <a:ext cx="4100152" cy="28220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A8EC2F-0A44-E2BA-4CBE-8AEA82C822FC}"/>
                </a:ext>
              </a:extLst>
            </p:cNvPr>
            <p:cNvSpPr txBox="1"/>
            <p:nvPr/>
          </p:nvSpPr>
          <p:spPr>
            <a:xfrm>
              <a:off x="7732877" y="3525396"/>
              <a:ext cx="836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venir Next LT Pro Demi" panose="020B0704020202020204" pitchFamily="34" charset="0"/>
                </a:rPr>
                <a:t>2016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94B9EE-56AD-2068-6762-FD69A4CC090C}"/>
              </a:ext>
            </a:extLst>
          </p:cNvPr>
          <p:cNvGrpSpPr>
            <a:grpSpLocks noChangeAspect="1"/>
          </p:cNvGrpSpPr>
          <p:nvPr/>
        </p:nvGrpSpPr>
        <p:grpSpPr>
          <a:xfrm>
            <a:off x="4568221" y="2965478"/>
            <a:ext cx="5719798" cy="3892522"/>
            <a:chOff x="127800" y="3457446"/>
            <a:chExt cx="4206109" cy="28624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861335-3593-8B2C-87C5-72D667130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514" b="1514"/>
            <a:stretch/>
          </p:blipFill>
          <p:spPr>
            <a:xfrm>
              <a:off x="127800" y="3457446"/>
              <a:ext cx="4206109" cy="28624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1BFC2A-6AB9-EC59-8B47-D9AA7E90DD0F}"/>
                </a:ext>
              </a:extLst>
            </p:cNvPr>
            <p:cNvSpPr txBox="1"/>
            <p:nvPr/>
          </p:nvSpPr>
          <p:spPr>
            <a:xfrm>
              <a:off x="3494049" y="3525396"/>
              <a:ext cx="836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venir Next LT Pro Demi" panose="020B0704020202020204" pitchFamily="34" charset="0"/>
                </a:rPr>
                <a:t>2018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E79A1BD2-5C7D-3660-4042-AA8377F53978}"/>
              </a:ext>
            </a:extLst>
          </p:cNvPr>
          <p:cNvSpPr/>
          <p:nvPr/>
        </p:nvSpPr>
        <p:spPr>
          <a:xfrm>
            <a:off x="195444" y="365125"/>
            <a:ext cx="1403011" cy="1037886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A33F0A-379C-D5AB-B071-0E1054059E5E}"/>
              </a:ext>
            </a:extLst>
          </p:cNvPr>
          <p:cNvSpPr/>
          <p:nvPr/>
        </p:nvSpPr>
        <p:spPr>
          <a:xfrm>
            <a:off x="2161411" y="906675"/>
            <a:ext cx="746877" cy="784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A2A352-9AAF-505B-8902-4FF16CA62E4C}"/>
              </a:ext>
            </a:extLst>
          </p:cNvPr>
          <p:cNvSpPr/>
          <p:nvPr/>
        </p:nvSpPr>
        <p:spPr>
          <a:xfrm>
            <a:off x="6844768" y="532591"/>
            <a:ext cx="1403011" cy="1037886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A718B9-AD80-99CA-1E80-5E1EBD244285}"/>
              </a:ext>
            </a:extLst>
          </p:cNvPr>
          <p:cNvSpPr/>
          <p:nvPr/>
        </p:nvSpPr>
        <p:spPr>
          <a:xfrm>
            <a:off x="4765174" y="3482351"/>
            <a:ext cx="1403011" cy="1037886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2023C9-F4E7-6AA6-2430-4CF63035BE75}"/>
              </a:ext>
            </a:extLst>
          </p:cNvPr>
          <p:cNvSpPr/>
          <p:nvPr/>
        </p:nvSpPr>
        <p:spPr>
          <a:xfrm>
            <a:off x="8978441" y="925480"/>
            <a:ext cx="746877" cy="784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5B21CB9-F076-5DDC-5E68-00CA8C3A8306}"/>
              </a:ext>
            </a:extLst>
          </p:cNvPr>
          <p:cNvSpPr/>
          <p:nvPr/>
        </p:nvSpPr>
        <p:spPr>
          <a:xfrm>
            <a:off x="6802050" y="4011858"/>
            <a:ext cx="746877" cy="784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EAFF7CF-DEB0-A1DF-2D67-0B1BE50E94F6}"/>
              </a:ext>
            </a:extLst>
          </p:cNvPr>
          <p:cNvSpPr/>
          <p:nvPr/>
        </p:nvSpPr>
        <p:spPr>
          <a:xfrm>
            <a:off x="4181615" y="2273869"/>
            <a:ext cx="746877" cy="784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C0D193C-89AA-C277-918A-552CC3AF1215}"/>
              </a:ext>
            </a:extLst>
          </p:cNvPr>
          <p:cNvSpPr/>
          <p:nvPr/>
        </p:nvSpPr>
        <p:spPr>
          <a:xfrm>
            <a:off x="10913854" y="2665875"/>
            <a:ext cx="746877" cy="784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18DB0C-412C-0378-36F4-C49C7EDD8D14}"/>
              </a:ext>
            </a:extLst>
          </p:cNvPr>
          <p:cNvSpPr/>
          <p:nvPr/>
        </p:nvSpPr>
        <p:spPr>
          <a:xfrm>
            <a:off x="8962147" y="5733468"/>
            <a:ext cx="746877" cy="784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40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55AD6-DCD3-0861-5748-2395A113F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66C9797-2FB3-66A5-F920-9FA242C77604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73"/>
            <a:ext cx="5123432" cy="3537752"/>
            <a:chOff x="159148" y="462414"/>
            <a:chExt cx="4171809" cy="28806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1616F8-DB9B-88C7-CBA7-D5BB2351B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9148" y="462414"/>
              <a:ext cx="4171809" cy="28806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62F585-F84C-B433-0B65-2FC299AA5255}"/>
                </a:ext>
              </a:extLst>
            </p:cNvPr>
            <p:cNvSpPr txBox="1"/>
            <p:nvPr/>
          </p:nvSpPr>
          <p:spPr>
            <a:xfrm>
              <a:off x="3476236" y="608878"/>
              <a:ext cx="836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venir Next LT Pro Demi" panose="020B0704020202020204" pitchFamily="34" charset="0"/>
                </a:rPr>
                <a:t>2020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496B03-6D28-DA2B-77DC-B09340416CE7}"/>
              </a:ext>
            </a:extLst>
          </p:cNvPr>
          <p:cNvGrpSpPr>
            <a:grpSpLocks noChangeAspect="1"/>
          </p:cNvGrpSpPr>
          <p:nvPr/>
        </p:nvGrpSpPr>
        <p:grpSpPr>
          <a:xfrm>
            <a:off x="6652094" y="0"/>
            <a:ext cx="5539906" cy="3812974"/>
            <a:chOff x="4469633" y="3448009"/>
            <a:chExt cx="4206109" cy="28949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17C2C3-D34F-1A14-6FC1-54FB68813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962" b="962"/>
            <a:stretch/>
          </p:blipFill>
          <p:spPr>
            <a:xfrm>
              <a:off x="4469633" y="3448009"/>
              <a:ext cx="4206109" cy="28949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501EA5-A16D-FDC7-C186-655097886B40}"/>
                </a:ext>
              </a:extLst>
            </p:cNvPr>
            <p:cNvSpPr txBox="1"/>
            <p:nvPr/>
          </p:nvSpPr>
          <p:spPr>
            <a:xfrm>
              <a:off x="7732877" y="3525396"/>
              <a:ext cx="836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venir Next LT Pro Demi" panose="020B0704020202020204" pitchFamily="34" charset="0"/>
                </a:rPr>
                <a:t>2016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0228AB-ED84-D807-C795-0CF362C46459}"/>
              </a:ext>
            </a:extLst>
          </p:cNvPr>
          <p:cNvGrpSpPr>
            <a:grpSpLocks noChangeAspect="1"/>
          </p:cNvGrpSpPr>
          <p:nvPr/>
        </p:nvGrpSpPr>
        <p:grpSpPr>
          <a:xfrm>
            <a:off x="2793448" y="2948399"/>
            <a:ext cx="5240708" cy="3566485"/>
            <a:chOff x="92129" y="3443990"/>
            <a:chExt cx="4238829" cy="28846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B60205-DC5B-8802-4BDC-854DD9628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514" b="1514"/>
            <a:stretch/>
          </p:blipFill>
          <p:spPr>
            <a:xfrm>
              <a:off x="92129" y="3443990"/>
              <a:ext cx="4238829" cy="28846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62E259-2D49-ACFD-2AB8-B42AF7ACB1C4}"/>
                </a:ext>
              </a:extLst>
            </p:cNvPr>
            <p:cNvSpPr txBox="1"/>
            <p:nvPr/>
          </p:nvSpPr>
          <p:spPr>
            <a:xfrm>
              <a:off x="3494049" y="3525396"/>
              <a:ext cx="836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venir Next LT Pro Demi" panose="020B0704020202020204" pitchFamily="34" charset="0"/>
                </a:rPr>
                <a:t>2018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1617FA77-4ADF-30A5-A07E-F7B18860A0A3}"/>
              </a:ext>
            </a:extLst>
          </p:cNvPr>
          <p:cNvSpPr/>
          <p:nvPr/>
        </p:nvSpPr>
        <p:spPr>
          <a:xfrm rot="3286758">
            <a:off x="8503984" y="-707116"/>
            <a:ext cx="1061688" cy="35962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FEF07CD-72D6-11B4-D977-1CCB2A1B127A}"/>
              </a:ext>
            </a:extLst>
          </p:cNvPr>
          <p:cNvSpPr/>
          <p:nvPr/>
        </p:nvSpPr>
        <p:spPr>
          <a:xfrm rot="3286758">
            <a:off x="4401444" y="2194713"/>
            <a:ext cx="1061688" cy="35962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5F604A7-8908-6176-281C-EB35E870E59C}"/>
              </a:ext>
            </a:extLst>
          </p:cNvPr>
          <p:cNvSpPr/>
          <p:nvPr/>
        </p:nvSpPr>
        <p:spPr>
          <a:xfrm rot="3286758">
            <a:off x="1558189" y="-676114"/>
            <a:ext cx="1061688" cy="35962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255A20F-23BD-151B-AECB-BF960DD78BBA}"/>
              </a:ext>
            </a:extLst>
          </p:cNvPr>
          <p:cNvSpPr/>
          <p:nvPr/>
        </p:nvSpPr>
        <p:spPr>
          <a:xfrm>
            <a:off x="3930674" y="5120024"/>
            <a:ext cx="687659" cy="67125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B8FC571-E4A4-09AD-0116-98B3047A9278}"/>
              </a:ext>
            </a:extLst>
          </p:cNvPr>
          <p:cNvSpPr/>
          <p:nvPr/>
        </p:nvSpPr>
        <p:spPr>
          <a:xfrm>
            <a:off x="1115561" y="2186522"/>
            <a:ext cx="687659" cy="67125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9F6DF6F-DDBF-9563-FF0E-D8A07CBBC357}"/>
              </a:ext>
            </a:extLst>
          </p:cNvPr>
          <p:cNvSpPr/>
          <p:nvPr/>
        </p:nvSpPr>
        <p:spPr>
          <a:xfrm>
            <a:off x="8156025" y="2363837"/>
            <a:ext cx="687659" cy="6712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38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26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E6620872-A0DC-B809-02B8-4E5F6E5E0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0" y="0"/>
            <a:ext cx="10844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46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0A2923-D461-2A62-93D2-971C4ECA4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Fertilizer Recommendations Suck?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058168-CE20-CB20-74CC-138C99D89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12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decreases as soil P increases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260D06-3DDC-4D52-A650-928999DE8AD7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09248" y="1349377"/>
            <a:ext cx="6400800" cy="489267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EE162-E33E-1CA5-0B17-B6B15110CFD5}"/>
              </a:ext>
            </a:extLst>
          </p:cNvPr>
          <p:cNvSpPr txBox="1"/>
          <p:nvPr/>
        </p:nvSpPr>
        <p:spPr>
          <a:xfrm>
            <a:off x="685799" y="2124075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Above threshold doesn’t mean no response…</a:t>
            </a:r>
          </a:p>
          <a:p>
            <a:r>
              <a:rPr lang="en-US" sz="2800" dirty="0"/>
              <a:t>	Just less chance of it occurring</a:t>
            </a:r>
          </a:p>
        </p:txBody>
      </p:sp>
    </p:spTree>
    <p:extLst>
      <p:ext uri="{BB962C8B-B14F-4D97-AF65-F5344CB8AC3E}">
        <p14:creationId xmlns:p14="http://schemas.microsoft.com/office/powerpoint/2010/main" val="15176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4FB6131C-F6CD-B620-10DB-2BCD08282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6" y="0"/>
            <a:ext cx="10902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1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4FB6131C-F6CD-B620-10DB-2BCD08282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6" y="0"/>
            <a:ext cx="1090204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3D9F8-A50C-49EB-3CCC-0D3FA26CEAA8}"/>
              </a:ext>
            </a:extLst>
          </p:cNvPr>
          <p:cNvSpPr txBox="1"/>
          <p:nvPr/>
        </p:nvSpPr>
        <p:spPr>
          <a:xfrm rot="20061523">
            <a:off x="7812983" y="4200974"/>
            <a:ext cx="32840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???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But </a:t>
            </a:r>
            <a:r>
              <a:rPr lang="en-US" sz="4400" b="1" dirty="0" err="1">
                <a:solidFill>
                  <a:srgbClr val="FF0000"/>
                </a:solidFill>
              </a:rPr>
              <a:t>whats</a:t>
            </a:r>
            <a:r>
              <a:rPr lang="en-US" sz="4400" b="1" dirty="0">
                <a:solidFill>
                  <a:srgbClr val="FF0000"/>
                </a:solidFill>
              </a:rPr>
              <a:t> driving 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23CA31-A3BE-ADE0-6638-A1E4734CBEB4}"/>
              </a:ext>
            </a:extLst>
          </p:cNvPr>
          <p:cNvSpPr txBox="1"/>
          <p:nvPr/>
        </p:nvSpPr>
        <p:spPr>
          <a:xfrm>
            <a:off x="6876288" y="585216"/>
            <a:ext cx="4754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Best parts of the field do not have yield response 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Worse parts of the field have the most yield response</a:t>
            </a:r>
          </a:p>
        </p:txBody>
      </p:sp>
    </p:spTree>
    <p:extLst>
      <p:ext uri="{BB962C8B-B14F-4D97-AF65-F5344CB8AC3E}">
        <p14:creationId xmlns:p14="http://schemas.microsoft.com/office/powerpoint/2010/main" val="2154334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ISKEY BARREL RENTAL: A LA CRATE | Cocktail Table Rentals Madison WI | Whiskey  Barrel Rental Wisconsin | Whiskey Barrel Rental Milwaukee | Wood Cocktail  Table Rental WI">
            <a:extLst>
              <a:ext uri="{FF2B5EF4-FFF2-40B4-BE49-F238E27FC236}">
                <a16:creationId xmlns:a16="http://schemas.microsoft.com/office/drawing/2014/main" id="{0403BAE5-9A87-C60A-A162-67E24594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8006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B0AC781-06BA-AE03-F85C-541D3E363B87}"/>
              </a:ext>
            </a:extLst>
          </p:cNvPr>
          <p:cNvSpPr/>
          <p:nvPr/>
        </p:nvSpPr>
        <p:spPr>
          <a:xfrm>
            <a:off x="5026152" y="263347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1DE355-B29E-8E10-4D57-268BB90AF252}"/>
              </a:ext>
            </a:extLst>
          </p:cNvPr>
          <p:cNvSpPr/>
          <p:nvPr/>
        </p:nvSpPr>
        <p:spPr>
          <a:xfrm>
            <a:off x="5330952" y="3259741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995117-ED39-38E4-0732-6618BA8F6E7E}"/>
              </a:ext>
            </a:extLst>
          </p:cNvPr>
          <p:cNvSpPr/>
          <p:nvPr/>
        </p:nvSpPr>
        <p:spPr>
          <a:xfrm>
            <a:off x="6169152" y="2299621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CC7E92-58BF-AD92-4DC8-B18A840D9B85}"/>
              </a:ext>
            </a:extLst>
          </p:cNvPr>
          <p:cNvSpPr/>
          <p:nvPr/>
        </p:nvSpPr>
        <p:spPr>
          <a:xfrm>
            <a:off x="6342890" y="370027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2B2F43-920F-C909-1ED7-0FF91C497A6B}"/>
              </a:ext>
            </a:extLst>
          </p:cNvPr>
          <p:cNvSpPr/>
          <p:nvPr/>
        </p:nvSpPr>
        <p:spPr>
          <a:xfrm>
            <a:off x="6912102" y="2964085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2BF7-3D13-8F17-2072-9B9573C3B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A8C14-AD70-0C1A-0F91-A866CFEA5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Limiting Factor - I'm Third">
            <a:extLst>
              <a:ext uri="{FF2B5EF4-FFF2-40B4-BE49-F238E27FC236}">
                <a16:creationId xmlns:a16="http://schemas.microsoft.com/office/drawing/2014/main" id="{22DBD1ED-A7C5-F039-789F-4BE3E39A2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60" y="796455"/>
            <a:ext cx="3535680" cy="526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5659E6-C829-E4CD-8A00-DAB58A624B7D}"/>
              </a:ext>
            </a:extLst>
          </p:cNvPr>
          <p:cNvSpPr txBox="1"/>
          <p:nvPr/>
        </p:nvSpPr>
        <p:spPr>
          <a:xfrm>
            <a:off x="8097065" y="2880360"/>
            <a:ext cx="461665" cy="30815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A01F6-8A24-9A32-711E-84A9C94086CD}"/>
              </a:ext>
            </a:extLst>
          </p:cNvPr>
          <p:cNvSpPr txBox="1"/>
          <p:nvPr/>
        </p:nvSpPr>
        <p:spPr>
          <a:xfrm>
            <a:off x="8791956" y="1901952"/>
            <a:ext cx="461665" cy="405993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04698-BA77-FCFA-372C-2634A26FC607}"/>
              </a:ext>
            </a:extLst>
          </p:cNvPr>
          <p:cNvSpPr txBox="1"/>
          <p:nvPr/>
        </p:nvSpPr>
        <p:spPr>
          <a:xfrm>
            <a:off x="9589168" y="3794760"/>
            <a:ext cx="461665" cy="21671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63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99BC8-24EE-0FE5-9E2A-4F9D3C3F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53AEB-A3F8-6BB1-F323-BE3F05778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https://frst.scinet.usda.gov/tool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3192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A0FA-CA3E-0EB4-F575-101F70D1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6B44-888A-F326-F31C-25223D39F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7D109-B0D8-A80B-FDE3-DC9FD959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319020" y="0"/>
            <a:ext cx="555395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4B09FB-670F-1865-3012-54C3BE745A07}"/>
              </a:ext>
            </a:extLst>
          </p:cNvPr>
          <p:cNvSpPr/>
          <p:nvPr/>
        </p:nvSpPr>
        <p:spPr>
          <a:xfrm>
            <a:off x="6340415" y="1250830"/>
            <a:ext cx="1578634" cy="74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E1FFDF-5749-8425-757C-0836351C4A4B}"/>
              </a:ext>
            </a:extLst>
          </p:cNvPr>
          <p:cNvSpPr/>
          <p:nvPr/>
        </p:nvSpPr>
        <p:spPr>
          <a:xfrm>
            <a:off x="4226943" y="1423358"/>
            <a:ext cx="1578634" cy="1552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CA2766-1A69-6F89-9FA1-40BF9D2C975C}"/>
              </a:ext>
            </a:extLst>
          </p:cNvPr>
          <p:cNvSpPr/>
          <p:nvPr/>
        </p:nvSpPr>
        <p:spPr>
          <a:xfrm>
            <a:off x="3590026" y="2467155"/>
            <a:ext cx="4467046" cy="4112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1517E9-80DF-D465-1C7E-77F16D8196A9}"/>
              </a:ext>
            </a:extLst>
          </p:cNvPr>
          <p:cNvSpPr/>
          <p:nvPr/>
        </p:nvSpPr>
        <p:spPr>
          <a:xfrm>
            <a:off x="3412821" y="3111364"/>
            <a:ext cx="5342990" cy="32005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8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16CA4-E32E-DF8C-B791-C85C7567F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3AAEF-F14F-E267-6681-483845AF7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1A7F69-B871-DAEF-4006-0E4B304E9A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54" b="5397"/>
          <a:stretch/>
        </p:blipFill>
        <p:spPr>
          <a:xfrm>
            <a:off x="1789643" y="55116"/>
            <a:ext cx="8612714" cy="6747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B9C1B0-1A7C-7818-A87F-2F5072825ADB}"/>
              </a:ext>
            </a:extLst>
          </p:cNvPr>
          <p:cNvSpPr/>
          <p:nvPr/>
        </p:nvSpPr>
        <p:spPr>
          <a:xfrm>
            <a:off x="5035835" y="2074985"/>
            <a:ext cx="5163242" cy="648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FE3B98-5684-2CAC-E473-D7871129EB3C}"/>
              </a:ext>
            </a:extLst>
          </p:cNvPr>
          <p:cNvSpPr/>
          <p:nvPr/>
        </p:nvSpPr>
        <p:spPr>
          <a:xfrm flipH="1">
            <a:off x="4167553" y="2628899"/>
            <a:ext cx="868281" cy="19782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F698E-70B6-350A-0734-BE9007630B91}"/>
              </a:ext>
            </a:extLst>
          </p:cNvPr>
          <p:cNvSpPr/>
          <p:nvPr/>
        </p:nvSpPr>
        <p:spPr>
          <a:xfrm flipH="1">
            <a:off x="3880337" y="5161082"/>
            <a:ext cx="1155496" cy="14067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4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D4B6-B74D-EF14-0FC7-5779B71A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BCA41C-70B2-7EFF-2B76-DE3E0D2C0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442" y="920096"/>
            <a:ext cx="8535591" cy="23625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67FE25-CB37-FA45-763C-8E7534B69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21" t="60158" r="21456"/>
          <a:stretch/>
        </p:blipFill>
        <p:spPr>
          <a:xfrm>
            <a:off x="721300" y="3874392"/>
            <a:ext cx="4633547" cy="1446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443F20-459B-C3F2-087F-66B2A2379644}"/>
              </a:ext>
            </a:extLst>
          </p:cNvPr>
          <p:cNvSpPr txBox="1"/>
          <p:nvPr/>
        </p:nvSpPr>
        <p:spPr>
          <a:xfrm>
            <a:off x="1143331" y="5492176"/>
            <a:ext cx="384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Dryland corn, soybean, pasture, wheat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9EDDBC-30EF-D639-38C2-4AADDFE1A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479" y="3882006"/>
            <a:ext cx="4677428" cy="1438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646F8A-E1DA-4D73-C5ED-44D1AD23BD43}"/>
              </a:ext>
            </a:extLst>
          </p:cNvPr>
          <p:cNvSpPr txBox="1"/>
          <p:nvPr/>
        </p:nvSpPr>
        <p:spPr>
          <a:xfrm>
            <a:off x="6140293" y="5425962"/>
            <a:ext cx="540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Irrigated corn, cotton, sweet potatoes, bermudagrass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B802DA-C6C4-18C8-E6EB-2B8738C69A72}"/>
              </a:ext>
            </a:extLst>
          </p:cNvPr>
          <p:cNvSpPr txBox="1"/>
          <p:nvPr/>
        </p:nvSpPr>
        <p:spPr>
          <a:xfrm>
            <a:off x="4053585" y="357537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Soil Test Potassium (K)</a:t>
            </a:r>
          </a:p>
        </p:txBody>
      </p:sp>
    </p:spTree>
    <p:extLst>
      <p:ext uri="{BB962C8B-B14F-4D97-AF65-F5344CB8AC3E}">
        <p14:creationId xmlns:p14="http://schemas.microsoft.com/office/powerpoint/2010/main" val="2467846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AAD0-3022-D308-3974-06CB318DF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EB316-B0D3-BEE1-1E85-ACD00D043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61150-3CAF-1B70-1102-3C9EE4274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25" y="1233181"/>
            <a:ext cx="9497750" cy="439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67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33FD9-66C6-12BB-6107-1CA6059B5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7140AF-FC65-B117-5BCF-9A20B8A48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Nitrogen Recommendations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F9178F-15F7-001D-8085-20C8F6099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91332" cy="4351338"/>
          </a:xfrm>
        </p:spPr>
        <p:txBody>
          <a:bodyPr/>
          <a:lstStyle/>
          <a:p>
            <a:r>
              <a:rPr lang="en-US" dirty="0"/>
              <a:t>Row Crops + Non-legume Forages + In Horticulture crops</a:t>
            </a:r>
          </a:p>
          <a:p>
            <a:pPr lvl="1"/>
            <a:r>
              <a:rPr lang="en-US" dirty="0"/>
              <a:t>Rate Studies</a:t>
            </a:r>
          </a:p>
          <a:p>
            <a:pPr lvl="2"/>
            <a:r>
              <a:rPr lang="en-US" dirty="0"/>
              <a:t>3-5 rates</a:t>
            </a:r>
          </a:p>
          <a:p>
            <a:pPr lvl="1"/>
            <a:r>
              <a:rPr lang="en-US" dirty="0"/>
              <a:t>Fertilizer is applied to Maximize Yield</a:t>
            </a:r>
          </a:p>
          <a:p>
            <a:pPr lvl="1"/>
            <a:r>
              <a:rPr lang="en-US" dirty="0"/>
              <a:t>Economics</a:t>
            </a:r>
          </a:p>
          <a:p>
            <a:pPr lvl="1"/>
            <a:r>
              <a:rPr lang="en-US" dirty="0"/>
              <a:t>Rates are going to be in </a:t>
            </a:r>
            <a:r>
              <a:rPr lang="en-US" dirty="0" err="1"/>
              <a:t>lb</a:t>
            </a:r>
            <a:r>
              <a:rPr lang="en-US" dirty="0"/>
              <a:t>/ac or </a:t>
            </a:r>
            <a:r>
              <a:rPr lang="en-US" dirty="0" err="1"/>
              <a:t>lb</a:t>
            </a:r>
            <a:r>
              <a:rPr lang="en-US" dirty="0"/>
              <a:t>/sq ft for yield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" name="Picture 2" descr="Influence of nitrogen rate on corn yield over the past decade on two  Mississippi River alluvial soils">
            <a:extLst>
              <a:ext uri="{FF2B5EF4-FFF2-40B4-BE49-F238E27FC236}">
                <a16:creationId xmlns:a16="http://schemas.microsoft.com/office/drawing/2014/main" id="{5B439D0A-826E-A120-D658-67EA6D569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10763" r="16190" b="9874"/>
          <a:stretch/>
        </p:blipFill>
        <p:spPr bwMode="auto">
          <a:xfrm>
            <a:off x="5753286" y="1653097"/>
            <a:ext cx="5600514" cy="452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921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5BF12-D49C-EC03-B260-DF83E1DE8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4FAB6-32B9-EE84-2F42-0CA018671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52CE8E-C2E8-A71A-64E5-4D29B2487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32" y="681037"/>
            <a:ext cx="8902736" cy="55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11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C0D2-C1CF-B3A1-D8C1-CD17DEF5D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83F32-634F-9FCD-B11A-206E96E9C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311DA-DE6B-B089-5B24-6A3287233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538" y="770117"/>
            <a:ext cx="7524924" cy="531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31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6DE5-1690-D264-5C07-3023B15E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2E7B816-075D-2EC9-B905-211E44293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804" y="4950069"/>
            <a:ext cx="7942391" cy="1226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48E24-AADE-EEC4-715E-8A4208201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889" y="975970"/>
            <a:ext cx="8040222" cy="49060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5EE8EE-2C9C-687F-F47F-242724C0D603}"/>
              </a:ext>
            </a:extLst>
          </p:cNvPr>
          <p:cNvSpPr/>
          <p:nvPr/>
        </p:nvSpPr>
        <p:spPr>
          <a:xfrm>
            <a:off x="2224454" y="2004646"/>
            <a:ext cx="1978269" cy="641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8DC2AB-253F-C82F-07A8-4EA0D44C34D1}"/>
              </a:ext>
            </a:extLst>
          </p:cNvPr>
          <p:cNvSpPr/>
          <p:nvPr/>
        </p:nvSpPr>
        <p:spPr>
          <a:xfrm>
            <a:off x="4897315" y="3353057"/>
            <a:ext cx="1292470" cy="1597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6DCFE9-21F6-F446-9FDE-F215EF387ECF}"/>
              </a:ext>
            </a:extLst>
          </p:cNvPr>
          <p:cNvSpPr/>
          <p:nvPr/>
        </p:nvSpPr>
        <p:spPr>
          <a:xfrm>
            <a:off x="6189785" y="3353057"/>
            <a:ext cx="1292470" cy="1597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597E0-CEA5-AF49-71CB-40042D58ACA3}"/>
              </a:ext>
            </a:extLst>
          </p:cNvPr>
          <p:cNvSpPr/>
          <p:nvPr/>
        </p:nvSpPr>
        <p:spPr>
          <a:xfrm>
            <a:off x="7482255" y="3353057"/>
            <a:ext cx="1292470" cy="1597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E6D5D-5237-F985-0960-3CF0FB475315}"/>
              </a:ext>
            </a:extLst>
          </p:cNvPr>
          <p:cNvSpPr/>
          <p:nvPr/>
        </p:nvSpPr>
        <p:spPr>
          <a:xfrm>
            <a:off x="8774725" y="3353057"/>
            <a:ext cx="1292470" cy="1597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3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1A38-542C-5F48-2870-7AB5908E2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2A783-027C-9541-265B-96E725F97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FFCED0-F812-CB5D-05F9-BD47637DA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23" y="75732"/>
            <a:ext cx="11126753" cy="67065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FC6206-8433-7A20-8EBB-F285221B0B50}"/>
              </a:ext>
            </a:extLst>
          </p:cNvPr>
          <p:cNvSpPr/>
          <p:nvPr/>
        </p:nvSpPr>
        <p:spPr>
          <a:xfrm flipH="1">
            <a:off x="2602519" y="1220320"/>
            <a:ext cx="6095306" cy="48903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746213-7F02-7638-38F5-6F515F3FD312}"/>
              </a:ext>
            </a:extLst>
          </p:cNvPr>
          <p:cNvSpPr/>
          <p:nvPr/>
        </p:nvSpPr>
        <p:spPr>
          <a:xfrm flipH="1">
            <a:off x="5937734" y="176966"/>
            <a:ext cx="2271354" cy="1043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72926-DAED-010A-8F4C-7C18625C4E36}"/>
              </a:ext>
            </a:extLst>
          </p:cNvPr>
          <p:cNvSpPr/>
          <p:nvPr/>
        </p:nvSpPr>
        <p:spPr>
          <a:xfrm flipH="1">
            <a:off x="8697826" y="681037"/>
            <a:ext cx="2442027" cy="54959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8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5462B-BD54-C954-3E35-9A92C615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Soil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D26AB-2009-DF31-7EB3-7746E5C30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27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14F6-A380-B9F4-ADD5-2289C1C9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fertilizer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3E0FC-5541-5472-2532-D199AD0A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soil test report, determine what nutrient you need</a:t>
            </a:r>
          </a:p>
          <a:p>
            <a:r>
              <a:rPr lang="en-US" dirty="0"/>
              <a:t>Determine amount of each nutrient needed</a:t>
            </a:r>
          </a:p>
          <a:p>
            <a:r>
              <a:rPr lang="en-US" dirty="0"/>
              <a:t>Determine fertilizer sources available</a:t>
            </a:r>
          </a:p>
          <a:p>
            <a:r>
              <a:rPr lang="en-US" dirty="0"/>
              <a:t>Calculate fertilizer amounts</a:t>
            </a:r>
          </a:p>
          <a:p>
            <a:pPr lvl="1"/>
            <a:r>
              <a:rPr lang="en-US" dirty="0"/>
              <a:t>Start with mixed fertilizer sources first (more than one nutrient), making sure to “solve” for nutrient of highest analysis</a:t>
            </a:r>
          </a:p>
          <a:p>
            <a:pPr lvl="2"/>
            <a:r>
              <a:rPr lang="en-US" dirty="0"/>
              <a:t>11-52-0 – Solve for P requirement first</a:t>
            </a:r>
          </a:p>
          <a:p>
            <a:pPr lvl="1"/>
            <a:r>
              <a:rPr lang="en-US" dirty="0"/>
              <a:t>Then move to lowest nutrient provided of mixed analysis</a:t>
            </a:r>
          </a:p>
          <a:p>
            <a:pPr lvl="2"/>
            <a:r>
              <a:rPr lang="en-US" dirty="0"/>
              <a:t>11-52-0 – Solve for N next</a:t>
            </a:r>
          </a:p>
          <a:p>
            <a:pPr lvl="1"/>
            <a:r>
              <a:rPr lang="en-US" dirty="0"/>
              <a:t>Solve for remaining nutrients and fertilizer 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43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14F6-A380-B9F4-ADD5-2289C1C9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fertilizer recommendation calculations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3E0FC-5541-5472-2532-D199AD0A1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Irrigated corn, 275 bushel/ac potential</a:t>
            </a:r>
          </a:p>
          <a:p>
            <a:r>
              <a:rPr lang="en-US" dirty="0"/>
              <a:t>60 acre field</a:t>
            </a:r>
          </a:p>
          <a:p>
            <a:r>
              <a:rPr lang="en-US" dirty="0"/>
              <a:t>27 STP</a:t>
            </a:r>
          </a:p>
          <a:p>
            <a:r>
              <a:rPr lang="en-US" dirty="0"/>
              <a:t>68 STK</a:t>
            </a:r>
          </a:p>
          <a:p>
            <a:r>
              <a:rPr lang="en-US" dirty="0"/>
              <a:t>13 CEC</a:t>
            </a:r>
          </a:p>
          <a:p>
            <a:r>
              <a:rPr lang="en-US" dirty="0"/>
              <a:t>6.7 pH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4B1112-2808-1253-8721-1F6EB14DC3C4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Sources of fertilizer:</a:t>
            </a:r>
          </a:p>
          <a:p>
            <a:pPr lvl="1"/>
            <a:r>
              <a:rPr lang="en-US" dirty="0"/>
              <a:t>Urea (46-0-0)</a:t>
            </a:r>
          </a:p>
          <a:p>
            <a:pPr lvl="1"/>
            <a:r>
              <a:rPr lang="en-US" dirty="0"/>
              <a:t>DAP (18-46-0)</a:t>
            </a:r>
          </a:p>
          <a:p>
            <a:pPr lvl="1"/>
            <a:r>
              <a:rPr lang="en-US" dirty="0"/>
              <a:t>Potash (0-0-60)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551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D5C4-98A6-B5A6-AA61-9E5050D1E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8DFBCC-1BC0-B51A-4981-2AAD94CBD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06262" cy="4351338"/>
          </a:xfrm>
        </p:spPr>
        <p:txBody>
          <a:bodyPr/>
          <a:lstStyle/>
          <a:p>
            <a:r>
              <a:rPr lang="en-US" dirty="0"/>
              <a:t>Irrigated corn, 275 bushel/ac potential</a:t>
            </a:r>
          </a:p>
          <a:p>
            <a:r>
              <a:rPr lang="en-US" dirty="0"/>
              <a:t>60 acre field</a:t>
            </a:r>
          </a:p>
          <a:p>
            <a:r>
              <a:rPr lang="en-US" dirty="0"/>
              <a:t>27 STP</a:t>
            </a:r>
          </a:p>
          <a:p>
            <a:r>
              <a:rPr lang="en-US" dirty="0"/>
              <a:t>68 STK</a:t>
            </a:r>
          </a:p>
          <a:p>
            <a:r>
              <a:rPr lang="en-US" dirty="0"/>
              <a:t>13 CEC</a:t>
            </a:r>
          </a:p>
          <a:p>
            <a:r>
              <a:rPr lang="en-US" dirty="0"/>
              <a:t>6.7 pH</a:t>
            </a:r>
          </a:p>
          <a:p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562DAC1-4D37-DFF1-BB72-B79E82564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835" y="677009"/>
            <a:ext cx="6783514" cy="18775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AF3178-4F48-4270-DE02-4A01849CBB47}"/>
              </a:ext>
            </a:extLst>
          </p:cNvPr>
          <p:cNvSpPr/>
          <p:nvPr/>
        </p:nvSpPr>
        <p:spPr>
          <a:xfrm>
            <a:off x="6673360" y="1799249"/>
            <a:ext cx="2488225" cy="1769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499F42-C44E-3AD0-960C-FFCBDF1A9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39"/>
          <a:stretch/>
        </p:blipFill>
        <p:spPr>
          <a:xfrm>
            <a:off x="4992889" y="3305908"/>
            <a:ext cx="5849166" cy="2065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2D4593-0F08-7C2E-ADF4-46FB87B2ADDF}"/>
              </a:ext>
            </a:extLst>
          </p:cNvPr>
          <p:cNvSpPr/>
          <p:nvPr/>
        </p:nvSpPr>
        <p:spPr>
          <a:xfrm>
            <a:off x="7341577" y="3305908"/>
            <a:ext cx="984738" cy="14595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BB7CE0-E0AB-C845-DEB3-19CF778841C3}"/>
              </a:ext>
            </a:extLst>
          </p:cNvPr>
          <p:cNvSpPr/>
          <p:nvPr/>
        </p:nvSpPr>
        <p:spPr>
          <a:xfrm>
            <a:off x="7227277" y="3613639"/>
            <a:ext cx="1251438" cy="281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040E86-1BE3-F0D9-955A-C90FCFC500E1}"/>
              </a:ext>
            </a:extLst>
          </p:cNvPr>
          <p:cNvSpPr txBox="1"/>
          <p:nvPr/>
        </p:nvSpPr>
        <p:spPr>
          <a:xfrm>
            <a:off x="3165230" y="5530632"/>
            <a:ext cx="203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 –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 – Very Low</a:t>
            </a:r>
          </a:p>
        </p:txBody>
      </p:sp>
    </p:spTree>
    <p:extLst>
      <p:ext uri="{BB962C8B-B14F-4D97-AF65-F5344CB8AC3E}">
        <p14:creationId xmlns:p14="http://schemas.microsoft.com/office/powerpoint/2010/main" val="19022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6E3051-9855-C55E-F487-474953460C2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32062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Irrigated corn, 275 bushel/ac potential</a:t>
            </a:r>
          </a:p>
          <a:p>
            <a:r>
              <a:rPr lang="en-US" dirty="0"/>
              <a:t>60 acre field</a:t>
            </a:r>
          </a:p>
          <a:p>
            <a:r>
              <a:rPr lang="en-US" dirty="0"/>
              <a:t>27 STP</a:t>
            </a:r>
          </a:p>
          <a:p>
            <a:r>
              <a:rPr lang="en-US" dirty="0"/>
              <a:t>68 STK</a:t>
            </a:r>
          </a:p>
          <a:p>
            <a:r>
              <a:rPr lang="en-US" dirty="0"/>
              <a:t>13 CEC</a:t>
            </a:r>
          </a:p>
          <a:p>
            <a:r>
              <a:rPr lang="en-US" dirty="0"/>
              <a:t>6.7 pH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9D545-D0A2-E5C3-CE17-D7BE8556E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016" y="365125"/>
            <a:ext cx="7201905" cy="6154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882A24-29DC-C344-E2C8-F44424EFB275}"/>
              </a:ext>
            </a:extLst>
          </p:cNvPr>
          <p:cNvSpPr txBox="1"/>
          <p:nvPr/>
        </p:nvSpPr>
        <p:spPr>
          <a:xfrm>
            <a:off x="631079" y="5692129"/>
            <a:ext cx="203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 –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 – Very Low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1B9C19-A835-9B2A-EB22-01D4C4948807}"/>
              </a:ext>
            </a:extLst>
          </p:cNvPr>
          <p:cNvSpPr/>
          <p:nvPr/>
        </p:nvSpPr>
        <p:spPr>
          <a:xfrm>
            <a:off x="6629400" y="2329962"/>
            <a:ext cx="861646" cy="281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E0872-4072-402D-0E6C-139F9F65F7F7}"/>
              </a:ext>
            </a:extLst>
          </p:cNvPr>
          <p:cNvSpPr/>
          <p:nvPr/>
        </p:nvSpPr>
        <p:spPr>
          <a:xfrm>
            <a:off x="7374777" y="2543908"/>
            <a:ext cx="861646" cy="281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27DA8D-D789-06F5-C33D-EEBD500881DE}"/>
              </a:ext>
            </a:extLst>
          </p:cNvPr>
          <p:cNvSpPr/>
          <p:nvPr/>
        </p:nvSpPr>
        <p:spPr>
          <a:xfrm>
            <a:off x="9250468" y="2684585"/>
            <a:ext cx="1493731" cy="281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0AC314-0565-6581-2593-832CE7F20866}"/>
              </a:ext>
            </a:extLst>
          </p:cNvPr>
          <p:cNvSpPr txBox="1"/>
          <p:nvPr/>
        </p:nvSpPr>
        <p:spPr>
          <a:xfrm>
            <a:off x="5941630" y="180459"/>
            <a:ext cx="4589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275 </a:t>
            </a:r>
            <a:r>
              <a:rPr lang="en-US" dirty="0" err="1"/>
              <a:t>bu</a:t>
            </a:r>
            <a:r>
              <a:rPr lang="en-US" dirty="0"/>
              <a:t>/ac * 1.3 </a:t>
            </a:r>
            <a:r>
              <a:rPr lang="en-US" dirty="0" err="1"/>
              <a:t>lb</a:t>
            </a:r>
            <a:r>
              <a:rPr lang="en-US" dirty="0"/>
              <a:t> N/</a:t>
            </a:r>
            <a:r>
              <a:rPr lang="en-US" dirty="0" err="1"/>
              <a:t>bu</a:t>
            </a:r>
            <a:r>
              <a:rPr lang="en-US" dirty="0"/>
              <a:t> = 357.5 </a:t>
            </a:r>
            <a:r>
              <a:rPr lang="en-US" dirty="0" err="1"/>
              <a:t>lb</a:t>
            </a:r>
            <a:r>
              <a:rPr lang="en-US" dirty="0"/>
              <a:t> N/ac</a:t>
            </a:r>
          </a:p>
        </p:txBody>
      </p:sp>
    </p:spTree>
    <p:extLst>
      <p:ext uri="{BB962C8B-B14F-4D97-AF65-F5344CB8AC3E}">
        <p14:creationId xmlns:p14="http://schemas.microsoft.com/office/powerpoint/2010/main" val="298155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8830513-72DD-AAFA-38B1-B7552FE10DD7}"/>
              </a:ext>
            </a:extLst>
          </p:cNvPr>
          <p:cNvSpPr txBox="1">
            <a:spLocks/>
          </p:cNvSpPr>
          <p:nvPr/>
        </p:nvSpPr>
        <p:spPr>
          <a:xfrm>
            <a:off x="662354" y="770548"/>
            <a:ext cx="32062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Irrigated corn, 275 bushel/ac potential</a:t>
            </a:r>
          </a:p>
          <a:p>
            <a:r>
              <a:rPr lang="en-US" dirty="0"/>
              <a:t>60 acre field</a:t>
            </a:r>
          </a:p>
          <a:p>
            <a:r>
              <a:rPr lang="en-US" dirty="0"/>
              <a:t>27 STP</a:t>
            </a:r>
          </a:p>
          <a:p>
            <a:r>
              <a:rPr lang="en-US" dirty="0"/>
              <a:t>68 STK</a:t>
            </a:r>
          </a:p>
          <a:p>
            <a:r>
              <a:rPr lang="en-US" dirty="0"/>
              <a:t>13 CEC</a:t>
            </a:r>
          </a:p>
          <a:p>
            <a:r>
              <a:rPr lang="en-US" dirty="0"/>
              <a:t>6.7 pH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093972-AD1C-4F07-A927-1F93E88F1FF5}"/>
              </a:ext>
            </a:extLst>
          </p:cNvPr>
          <p:cNvSpPr txBox="1">
            <a:spLocks/>
          </p:cNvSpPr>
          <p:nvPr/>
        </p:nvSpPr>
        <p:spPr>
          <a:xfrm>
            <a:off x="4492869" y="770548"/>
            <a:ext cx="32062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357.5 </a:t>
            </a:r>
            <a:r>
              <a:rPr lang="en-US" dirty="0" err="1"/>
              <a:t>lb</a:t>
            </a:r>
            <a:r>
              <a:rPr lang="en-US" dirty="0"/>
              <a:t> N/ac</a:t>
            </a:r>
          </a:p>
          <a:p>
            <a:r>
              <a:rPr lang="en-US" dirty="0"/>
              <a:t>90 </a:t>
            </a:r>
            <a:r>
              <a:rPr lang="en-US" dirty="0" err="1"/>
              <a:t>lb</a:t>
            </a:r>
            <a:r>
              <a:rPr lang="en-US" dirty="0"/>
              <a:t> P/ac</a:t>
            </a:r>
          </a:p>
          <a:p>
            <a:r>
              <a:rPr lang="en-US" dirty="0"/>
              <a:t>134 </a:t>
            </a:r>
            <a:r>
              <a:rPr lang="en-US" dirty="0" err="1"/>
              <a:t>lb</a:t>
            </a:r>
            <a:r>
              <a:rPr lang="en-US" dirty="0"/>
              <a:t> K/ac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BBB724-71F9-2653-B285-2A85ED862C11}"/>
              </a:ext>
            </a:extLst>
          </p:cNvPr>
          <p:cNvCxnSpPr/>
          <p:nvPr/>
        </p:nvCxnSpPr>
        <p:spPr>
          <a:xfrm>
            <a:off x="2523392" y="2839915"/>
            <a:ext cx="163537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4C7D55-39F3-0991-2F71-1B99F5339DBB}"/>
              </a:ext>
            </a:extLst>
          </p:cNvPr>
          <p:cNvSpPr txBox="1">
            <a:spLocks/>
          </p:cNvSpPr>
          <p:nvPr/>
        </p:nvSpPr>
        <p:spPr>
          <a:xfrm>
            <a:off x="7718181" y="1658571"/>
            <a:ext cx="39008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Sources of fertilizer:</a:t>
            </a:r>
          </a:p>
          <a:p>
            <a:pPr lvl="1"/>
            <a:r>
              <a:rPr lang="en-US" dirty="0"/>
              <a:t>Urea (46-0-0)</a:t>
            </a:r>
          </a:p>
          <a:p>
            <a:pPr lvl="1"/>
            <a:r>
              <a:rPr lang="en-US" dirty="0"/>
              <a:t>DAP (18-46-0)</a:t>
            </a:r>
          </a:p>
          <a:p>
            <a:pPr lvl="1"/>
            <a:r>
              <a:rPr lang="en-US" dirty="0"/>
              <a:t>Potash (0-0-60)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17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3E57E-C9C2-5B87-EDAC-78CDC591C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5D6845-382D-6658-E475-49DD50820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Nitrogen Recommendations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7674E1-9F1D-620B-523B-7B80B1E60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Turf</a:t>
            </a:r>
          </a:p>
          <a:p>
            <a:pPr lvl="1"/>
            <a:r>
              <a:rPr lang="en-US" dirty="0"/>
              <a:t>Rate studies to maximize growth and durability</a:t>
            </a:r>
          </a:p>
          <a:p>
            <a:pPr lvl="2"/>
            <a:r>
              <a:rPr lang="en-US" dirty="0"/>
              <a:t>Too little nitrogen, doesn’t look good. </a:t>
            </a:r>
          </a:p>
          <a:p>
            <a:pPr lvl="2"/>
            <a:r>
              <a:rPr lang="en-US" dirty="0"/>
              <a:t>Too much nitrogen, turf won’t stand up to repeated wear and use</a:t>
            </a:r>
          </a:p>
          <a:p>
            <a:r>
              <a:rPr lang="en-US" dirty="0"/>
              <a:t>Forestry/Ornamental/Horticulture</a:t>
            </a:r>
          </a:p>
          <a:p>
            <a:pPr lvl="1"/>
            <a:r>
              <a:rPr lang="en-US" dirty="0"/>
              <a:t>Optimize Yield/appearance, not necessarily based on a yield component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14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14F6-A380-B9F4-ADD5-2289C1C9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fertilizer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3E0FC-5541-5472-2532-D199AD0A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soil test report, determine what nutrient you need</a:t>
            </a:r>
          </a:p>
          <a:p>
            <a:r>
              <a:rPr lang="en-US" dirty="0"/>
              <a:t>Determine amount of each nutrient needed</a:t>
            </a:r>
          </a:p>
          <a:p>
            <a:r>
              <a:rPr lang="en-US" dirty="0"/>
              <a:t>Determine fertilizer sources available</a:t>
            </a:r>
          </a:p>
          <a:p>
            <a:r>
              <a:rPr lang="en-US" dirty="0"/>
              <a:t>Calculate fertilizer amounts</a:t>
            </a:r>
          </a:p>
          <a:p>
            <a:pPr lvl="1"/>
            <a:r>
              <a:rPr lang="en-US" dirty="0"/>
              <a:t>Start with mixed fertilizer sources first (more than one nutrient), making sure to “solve” for nutrient of highest analysis</a:t>
            </a:r>
          </a:p>
          <a:p>
            <a:pPr lvl="2"/>
            <a:r>
              <a:rPr lang="en-US" dirty="0"/>
              <a:t>11-52-0 – Solve for P requirement first</a:t>
            </a:r>
          </a:p>
          <a:p>
            <a:pPr lvl="1"/>
            <a:r>
              <a:rPr lang="en-US" dirty="0"/>
              <a:t>Then move to lowest nutrient provided of mixed analysis</a:t>
            </a:r>
          </a:p>
          <a:p>
            <a:pPr lvl="2"/>
            <a:r>
              <a:rPr lang="en-US" dirty="0"/>
              <a:t>11-52-0 – Solve for N next</a:t>
            </a:r>
          </a:p>
          <a:p>
            <a:pPr lvl="1"/>
            <a:r>
              <a:rPr lang="en-US" dirty="0"/>
              <a:t>Solve for remaining nutrients and fertilizer 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232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A2704F-CA8B-EB63-381A-82BA414AA796}"/>
              </a:ext>
            </a:extLst>
          </p:cNvPr>
          <p:cNvSpPr txBox="1">
            <a:spLocks/>
          </p:cNvSpPr>
          <p:nvPr/>
        </p:nvSpPr>
        <p:spPr>
          <a:xfrm>
            <a:off x="175846" y="96715"/>
            <a:ext cx="3206262" cy="1547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357.5 </a:t>
            </a:r>
            <a:r>
              <a:rPr lang="en-US" dirty="0" err="1"/>
              <a:t>lb</a:t>
            </a:r>
            <a:r>
              <a:rPr lang="en-US" dirty="0"/>
              <a:t> N/ac</a:t>
            </a:r>
          </a:p>
          <a:p>
            <a:r>
              <a:rPr lang="en-US" dirty="0"/>
              <a:t>90 </a:t>
            </a:r>
            <a:r>
              <a:rPr lang="en-US" dirty="0" err="1"/>
              <a:t>lb</a:t>
            </a:r>
            <a:r>
              <a:rPr lang="en-US" dirty="0"/>
              <a:t> P/ac</a:t>
            </a:r>
          </a:p>
          <a:p>
            <a:r>
              <a:rPr lang="en-US" dirty="0"/>
              <a:t>134 </a:t>
            </a:r>
            <a:r>
              <a:rPr lang="en-US" dirty="0" err="1"/>
              <a:t>lb</a:t>
            </a:r>
            <a:r>
              <a:rPr lang="en-US" dirty="0"/>
              <a:t> K/ac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9DF0F-B409-CB6A-AD0C-99BC13E703C1}"/>
              </a:ext>
            </a:extLst>
          </p:cNvPr>
          <p:cNvSpPr txBox="1">
            <a:spLocks/>
          </p:cNvSpPr>
          <p:nvPr/>
        </p:nvSpPr>
        <p:spPr>
          <a:xfrm>
            <a:off x="175846" y="1816833"/>
            <a:ext cx="3900854" cy="1981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Sources of fertilizer:</a:t>
            </a:r>
          </a:p>
          <a:p>
            <a:pPr lvl="1"/>
            <a:r>
              <a:rPr lang="en-US" dirty="0"/>
              <a:t>Urea (46-0-0)</a:t>
            </a:r>
          </a:p>
          <a:p>
            <a:pPr lvl="1"/>
            <a:r>
              <a:rPr lang="en-US" dirty="0"/>
              <a:t>DAP (18-46-0)</a:t>
            </a:r>
          </a:p>
          <a:p>
            <a:pPr lvl="1"/>
            <a:r>
              <a:rPr lang="en-US" dirty="0"/>
              <a:t>Potash (0-0-60)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BF032-4B36-DF90-6398-9784A65B4519}"/>
              </a:ext>
            </a:extLst>
          </p:cNvPr>
          <p:cNvSpPr/>
          <p:nvPr/>
        </p:nvSpPr>
        <p:spPr>
          <a:xfrm>
            <a:off x="560738" y="2666877"/>
            <a:ext cx="2358307" cy="384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7FF4CF-4FE6-102B-D9F1-03E18EB3AFF0}"/>
              </a:ext>
            </a:extLst>
          </p:cNvPr>
          <p:cNvSpPr/>
          <p:nvPr/>
        </p:nvSpPr>
        <p:spPr>
          <a:xfrm>
            <a:off x="106469" y="678411"/>
            <a:ext cx="2358307" cy="384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F1AFD-36D3-6CD1-4CF4-E4334482BB9A}"/>
              </a:ext>
            </a:extLst>
          </p:cNvPr>
          <p:cNvSpPr txBox="1"/>
          <p:nvPr/>
        </p:nvSpPr>
        <p:spPr>
          <a:xfrm>
            <a:off x="3481754" y="678411"/>
            <a:ext cx="8449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90 </a:t>
            </a:r>
            <a:r>
              <a:rPr lang="en-US" sz="3200" dirty="0" err="1"/>
              <a:t>lb</a:t>
            </a:r>
            <a:r>
              <a:rPr lang="en-US" sz="3200" dirty="0"/>
              <a:t> P/ac ÷ .46 </a:t>
            </a:r>
            <a:r>
              <a:rPr lang="en-US" sz="3200" dirty="0" err="1"/>
              <a:t>lb</a:t>
            </a:r>
            <a:r>
              <a:rPr lang="en-US" sz="3200" dirty="0"/>
              <a:t> P/ </a:t>
            </a:r>
            <a:r>
              <a:rPr lang="en-US" sz="3200" dirty="0" err="1"/>
              <a:t>lb</a:t>
            </a:r>
            <a:r>
              <a:rPr lang="en-US" sz="3200" dirty="0"/>
              <a:t> DAP = 195 </a:t>
            </a:r>
            <a:r>
              <a:rPr lang="en-US" sz="3200" dirty="0" err="1"/>
              <a:t>lb</a:t>
            </a:r>
            <a:r>
              <a:rPr lang="en-US" sz="3200" dirty="0"/>
              <a:t> DAP / 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EBEE1-2D51-4B2A-45CF-86288C32C369}"/>
              </a:ext>
            </a:extLst>
          </p:cNvPr>
          <p:cNvSpPr txBox="1"/>
          <p:nvPr/>
        </p:nvSpPr>
        <p:spPr>
          <a:xfrm>
            <a:off x="3481753" y="1263186"/>
            <a:ext cx="8449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195 </a:t>
            </a:r>
            <a:r>
              <a:rPr lang="en-US" sz="3200" dirty="0" err="1"/>
              <a:t>lb</a:t>
            </a:r>
            <a:r>
              <a:rPr lang="en-US" sz="3200" dirty="0"/>
              <a:t> DAP/ac × .18 </a:t>
            </a:r>
            <a:r>
              <a:rPr lang="en-US" sz="3200" dirty="0" err="1"/>
              <a:t>lb</a:t>
            </a:r>
            <a:r>
              <a:rPr lang="en-US" sz="3200" dirty="0"/>
              <a:t> N/</a:t>
            </a:r>
            <a:r>
              <a:rPr lang="en-US" sz="3200" dirty="0" err="1"/>
              <a:t>lb</a:t>
            </a:r>
            <a:r>
              <a:rPr lang="en-US" sz="3200" dirty="0"/>
              <a:t> DAP = 35 </a:t>
            </a:r>
            <a:r>
              <a:rPr lang="en-US" sz="3200" dirty="0" err="1"/>
              <a:t>lb</a:t>
            </a:r>
            <a:r>
              <a:rPr lang="en-US" sz="3200" dirty="0"/>
              <a:t> N/ac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B8353F-A5C7-FB9E-415C-F98D41EBEC9D}"/>
              </a:ext>
            </a:extLst>
          </p:cNvPr>
          <p:cNvSpPr txBox="1"/>
          <p:nvPr/>
        </p:nvSpPr>
        <p:spPr>
          <a:xfrm>
            <a:off x="3481754" y="1846362"/>
            <a:ext cx="8449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357.5 </a:t>
            </a:r>
            <a:r>
              <a:rPr lang="en-US" sz="3200" dirty="0" err="1"/>
              <a:t>lb</a:t>
            </a:r>
            <a:r>
              <a:rPr lang="en-US" sz="3200" dirty="0"/>
              <a:t> N/ac – 35 </a:t>
            </a:r>
            <a:r>
              <a:rPr lang="en-US" sz="3200" dirty="0" err="1"/>
              <a:t>lb</a:t>
            </a:r>
            <a:r>
              <a:rPr lang="en-US" sz="3200" dirty="0"/>
              <a:t> N/ac = 322.5 </a:t>
            </a:r>
            <a:r>
              <a:rPr lang="en-US" sz="3200" dirty="0" err="1"/>
              <a:t>lb</a:t>
            </a:r>
            <a:r>
              <a:rPr lang="en-US" sz="3200" dirty="0"/>
              <a:t> N/ac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FC66D-CBC8-1831-4D18-C14D0A6A0519}"/>
              </a:ext>
            </a:extLst>
          </p:cNvPr>
          <p:cNvSpPr txBox="1"/>
          <p:nvPr/>
        </p:nvSpPr>
        <p:spPr>
          <a:xfrm>
            <a:off x="3481754" y="2460666"/>
            <a:ext cx="8449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322.5 </a:t>
            </a:r>
            <a:r>
              <a:rPr lang="en-US" sz="3200" dirty="0" err="1"/>
              <a:t>lb</a:t>
            </a:r>
            <a:r>
              <a:rPr lang="en-US" sz="3200" dirty="0"/>
              <a:t> N/ac ÷ .46 </a:t>
            </a:r>
            <a:r>
              <a:rPr lang="en-US" sz="3200" dirty="0" err="1"/>
              <a:t>lb</a:t>
            </a:r>
            <a:r>
              <a:rPr lang="en-US" sz="3200" dirty="0"/>
              <a:t> N/</a:t>
            </a:r>
            <a:r>
              <a:rPr lang="en-US" sz="3200" dirty="0" err="1"/>
              <a:t>lb</a:t>
            </a:r>
            <a:r>
              <a:rPr lang="en-US" sz="3200" dirty="0"/>
              <a:t> urea = 701 </a:t>
            </a:r>
            <a:r>
              <a:rPr lang="en-US" sz="3200" dirty="0" err="1"/>
              <a:t>lb</a:t>
            </a:r>
            <a:r>
              <a:rPr lang="en-US" sz="3200" dirty="0"/>
              <a:t> Urea/ac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ACB2F2-CB53-8F29-493B-16B4DDA24E4D}"/>
              </a:ext>
            </a:extLst>
          </p:cNvPr>
          <p:cNvSpPr/>
          <p:nvPr/>
        </p:nvSpPr>
        <p:spPr>
          <a:xfrm>
            <a:off x="560737" y="2268048"/>
            <a:ext cx="2358307" cy="384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F4544D-337E-E529-711D-228AA3FD4A9E}"/>
              </a:ext>
            </a:extLst>
          </p:cNvPr>
          <p:cNvSpPr/>
          <p:nvPr/>
        </p:nvSpPr>
        <p:spPr>
          <a:xfrm>
            <a:off x="86433" y="121687"/>
            <a:ext cx="2358307" cy="384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99295-A742-4BA9-B14F-A2C67257EEB4}"/>
              </a:ext>
            </a:extLst>
          </p:cNvPr>
          <p:cNvSpPr txBox="1"/>
          <p:nvPr/>
        </p:nvSpPr>
        <p:spPr>
          <a:xfrm>
            <a:off x="3481753" y="3537884"/>
            <a:ext cx="8449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134 </a:t>
            </a:r>
            <a:r>
              <a:rPr lang="en-US" sz="3200" dirty="0" err="1"/>
              <a:t>lb</a:t>
            </a:r>
            <a:r>
              <a:rPr lang="en-US" sz="3200" dirty="0"/>
              <a:t> K/ac ÷ .60 </a:t>
            </a:r>
            <a:r>
              <a:rPr lang="en-US" sz="3200" dirty="0" err="1"/>
              <a:t>lb</a:t>
            </a:r>
            <a:r>
              <a:rPr lang="en-US" sz="3200" dirty="0"/>
              <a:t> K/</a:t>
            </a:r>
            <a:r>
              <a:rPr lang="en-US" sz="3200" dirty="0" err="1"/>
              <a:t>lb</a:t>
            </a:r>
            <a:r>
              <a:rPr lang="en-US" sz="3200" dirty="0"/>
              <a:t> potash = 223 </a:t>
            </a:r>
            <a:r>
              <a:rPr lang="en-US" sz="3200" dirty="0" err="1"/>
              <a:t>lb</a:t>
            </a:r>
            <a:r>
              <a:rPr lang="en-US" sz="3200" dirty="0"/>
              <a:t> Potash/ac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9CC7B-D43D-207D-AFC3-0F58C987ED02}"/>
              </a:ext>
            </a:extLst>
          </p:cNvPr>
          <p:cNvSpPr/>
          <p:nvPr/>
        </p:nvSpPr>
        <p:spPr>
          <a:xfrm>
            <a:off x="560736" y="3056095"/>
            <a:ext cx="2358307" cy="384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D3CF58-4612-7835-5DCD-C18942D172EE}"/>
              </a:ext>
            </a:extLst>
          </p:cNvPr>
          <p:cNvSpPr/>
          <p:nvPr/>
        </p:nvSpPr>
        <p:spPr>
          <a:xfrm>
            <a:off x="106468" y="1180043"/>
            <a:ext cx="2358307" cy="384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7A402B-E010-44E4-A9EC-D589960BE00B}"/>
              </a:ext>
            </a:extLst>
          </p:cNvPr>
          <p:cNvSpPr/>
          <p:nvPr/>
        </p:nvSpPr>
        <p:spPr>
          <a:xfrm>
            <a:off x="8441574" y="786801"/>
            <a:ext cx="2698279" cy="384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06C99A-D737-408F-9483-7FCA9A2374DA}"/>
              </a:ext>
            </a:extLst>
          </p:cNvPr>
          <p:cNvSpPr/>
          <p:nvPr/>
        </p:nvSpPr>
        <p:spPr>
          <a:xfrm>
            <a:off x="9073662" y="2569056"/>
            <a:ext cx="2557600" cy="384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3BF2E9-E5AA-D42B-A6C8-D4855C3EEA7F}"/>
              </a:ext>
            </a:extLst>
          </p:cNvPr>
          <p:cNvSpPr/>
          <p:nvPr/>
        </p:nvSpPr>
        <p:spPr>
          <a:xfrm>
            <a:off x="9073661" y="3606250"/>
            <a:ext cx="2734407" cy="384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8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8830513-72DD-AAFA-38B1-B7552FE10DD7}"/>
              </a:ext>
            </a:extLst>
          </p:cNvPr>
          <p:cNvSpPr txBox="1">
            <a:spLocks/>
          </p:cNvSpPr>
          <p:nvPr/>
        </p:nvSpPr>
        <p:spPr>
          <a:xfrm>
            <a:off x="662354" y="770548"/>
            <a:ext cx="32062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Irrigated corn, 275 bushel/ac potential</a:t>
            </a:r>
          </a:p>
          <a:p>
            <a:r>
              <a:rPr lang="en-US" dirty="0"/>
              <a:t>60 acre field</a:t>
            </a:r>
          </a:p>
          <a:p>
            <a:r>
              <a:rPr lang="en-US" dirty="0"/>
              <a:t>27 STP</a:t>
            </a:r>
          </a:p>
          <a:p>
            <a:r>
              <a:rPr lang="en-US" dirty="0"/>
              <a:t>68 STK</a:t>
            </a:r>
          </a:p>
          <a:p>
            <a:r>
              <a:rPr lang="en-US" dirty="0"/>
              <a:t>13 CEC</a:t>
            </a:r>
          </a:p>
          <a:p>
            <a:r>
              <a:rPr lang="en-US" dirty="0"/>
              <a:t>6.7 pH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093972-AD1C-4F07-A927-1F93E88F1FF5}"/>
              </a:ext>
            </a:extLst>
          </p:cNvPr>
          <p:cNvSpPr txBox="1">
            <a:spLocks/>
          </p:cNvSpPr>
          <p:nvPr/>
        </p:nvSpPr>
        <p:spPr>
          <a:xfrm>
            <a:off x="4492869" y="770548"/>
            <a:ext cx="32062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357.5 </a:t>
            </a:r>
            <a:r>
              <a:rPr lang="en-US" dirty="0" err="1"/>
              <a:t>lb</a:t>
            </a:r>
            <a:r>
              <a:rPr lang="en-US" dirty="0"/>
              <a:t> N/ac</a:t>
            </a:r>
          </a:p>
          <a:p>
            <a:r>
              <a:rPr lang="en-US" dirty="0"/>
              <a:t>90 </a:t>
            </a:r>
            <a:r>
              <a:rPr lang="en-US" dirty="0" err="1"/>
              <a:t>lb</a:t>
            </a:r>
            <a:r>
              <a:rPr lang="en-US" dirty="0"/>
              <a:t> P/ac</a:t>
            </a:r>
          </a:p>
          <a:p>
            <a:r>
              <a:rPr lang="en-US" dirty="0"/>
              <a:t>134 </a:t>
            </a:r>
            <a:r>
              <a:rPr lang="en-US" dirty="0" err="1"/>
              <a:t>lb</a:t>
            </a:r>
            <a:r>
              <a:rPr lang="en-US" dirty="0"/>
              <a:t> K/ac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BBB724-71F9-2653-B285-2A85ED862C11}"/>
              </a:ext>
            </a:extLst>
          </p:cNvPr>
          <p:cNvCxnSpPr/>
          <p:nvPr/>
        </p:nvCxnSpPr>
        <p:spPr>
          <a:xfrm>
            <a:off x="2523392" y="2839915"/>
            <a:ext cx="163537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4C7D55-39F3-0991-2F71-1B99F5339DBB}"/>
              </a:ext>
            </a:extLst>
          </p:cNvPr>
          <p:cNvSpPr txBox="1">
            <a:spLocks/>
          </p:cNvSpPr>
          <p:nvPr/>
        </p:nvSpPr>
        <p:spPr>
          <a:xfrm>
            <a:off x="7718181" y="1658571"/>
            <a:ext cx="39008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Sources of fertilizer:</a:t>
            </a:r>
          </a:p>
          <a:p>
            <a:pPr lvl="1"/>
            <a:r>
              <a:rPr lang="en-US" dirty="0"/>
              <a:t>Urea (46-0-0)</a:t>
            </a:r>
          </a:p>
          <a:p>
            <a:pPr lvl="1"/>
            <a:r>
              <a:rPr lang="en-US" dirty="0"/>
              <a:t>DAP (18-46-0)</a:t>
            </a:r>
          </a:p>
          <a:p>
            <a:pPr lvl="1"/>
            <a:r>
              <a:rPr lang="en-US" dirty="0"/>
              <a:t>Potash (0-0-60)</a:t>
            </a:r>
          </a:p>
          <a:p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BEFAB0-F07D-A527-3CAD-F22D4D3E4796}"/>
              </a:ext>
            </a:extLst>
          </p:cNvPr>
          <p:cNvCxnSpPr>
            <a:cxnSpLocks/>
          </p:cNvCxnSpPr>
          <p:nvPr/>
        </p:nvCxnSpPr>
        <p:spPr>
          <a:xfrm flipH="1">
            <a:off x="1863306" y="3308838"/>
            <a:ext cx="3602578" cy="13258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31BC27-D51A-E638-378A-D53D6473B642}"/>
              </a:ext>
            </a:extLst>
          </p:cNvPr>
          <p:cNvCxnSpPr>
            <a:cxnSpLocks/>
          </p:cNvCxnSpPr>
          <p:nvPr/>
        </p:nvCxnSpPr>
        <p:spPr>
          <a:xfrm flipH="1">
            <a:off x="3303917" y="3429000"/>
            <a:ext cx="6068683" cy="12056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399427-04EC-9A83-347E-DE73144ABB95}"/>
              </a:ext>
            </a:extLst>
          </p:cNvPr>
          <p:cNvSpPr txBox="1"/>
          <p:nvPr/>
        </p:nvSpPr>
        <p:spPr>
          <a:xfrm>
            <a:off x="911607" y="4634696"/>
            <a:ext cx="367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195 </a:t>
            </a:r>
            <a:r>
              <a:rPr lang="en-US" sz="2800" dirty="0" err="1"/>
              <a:t>lb</a:t>
            </a:r>
            <a:r>
              <a:rPr lang="en-US" sz="2800" dirty="0"/>
              <a:t> DAP / 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701 </a:t>
            </a:r>
            <a:r>
              <a:rPr lang="en-US" sz="2800" dirty="0" err="1"/>
              <a:t>lb</a:t>
            </a:r>
            <a:r>
              <a:rPr lang="en-US" sz="2800" dirty="0"/>
              <a:t> Urea / 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223 </a:t>
            </a:r>
            <a:r>
              <a:rPr lang="en-US" sz="2800" dirty="0" err="1"/>
              <a:t>lb</a:t>
            </a:r>
            <a:r>
              <a:rPr lang="en-US" sz="2800" dirty="0"/>
              <a:t> Potash/ac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69B20-454E-6FE6-9E12-CC4DA6405D16}"/>
              </a:ext>
            </a:extLst>
          </p:cNvPr>
          <p:cNvSpPr txBox="1"/>
          <p:nvPr/>
        </p:nvSpPr>
        <p:spPr>
          <a:xfrm>
            <a:off x="7869114" y="3971767"/>
            <a:ext cx="367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11,700 </a:t>
            </a:r>
            <a:r>
              <a:rPr lang="en-US" sz="2800" dirty="0" err="1"/>
              <a:t>lb</a:t>
            </a:r>
            <a:r>
              <a:rPr lang="en-US" sz="2800" dirty="0"/>
              <a:t> DAP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42,060 </a:t>
            </a:r>
            <a:r>
              <a:rPr lang="en-US" sz="2800" dirty="0" err="1"/>
              <a:t>lb</a:t>
            </a:r>
            <a:r>
              <a:rPr lang="en-US" sz="2800" dirty="0"/>
              <a:t> Urea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13,380 </a:t>
            </a:r>
            <a:r>
              <a:rPr lang="en-US" sz="2800" dirty="0" err="1"/>
              <a:t>lb</a:t>
            </a:r>
            <a:r>
              <a:rPr lang="en-US" sz="2800" dirty="0"/>
              <a:t> Potash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DF8EC1-A2FF-4089-438C-E2A7C0650CFC}"/>
              </a:ext>
            </a:extLst>
          </p:cNvPr>
          <p:cNvSpPr/>
          <p:nvPr/>
        </p:nvSpPr>
        <p:spPr>
          <a:xfrm>
            <a:off x="662354" y="1724696"/>
            <a:ext cx="2734407" cy="384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984B4D-1B0C-E32D-B762-ADF79772B12C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794020" y="4664265"/>
            <a:ext cx="4075094" cy="6629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23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16" grpId="0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6A08B-01BC-421B-8216-BF8B9079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Fertilizer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BF2F-F755-AF14-6029-8882823D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64789" cy="4351338"/>
          </a:xfrm>
        </p:spPr>
        <p:txBody>
          <a:bodyPr/>
          <a:lstStyle/>
          <a:p>
            <a:r>
              <a:rPr lang="en-US" dirty="0"/>
              <a:t>Progressive Farmer is a great source for fertilizer prices</a:t>
            </a:r>
          </a:p>
          <a:p>
            <a:r>
              <a:rPr lang="en-US" dirty="0">
                <a:hlinkClick r:id="rId2"/>
              </a:rPr>
              <a:t>https://www.dtnpf.com/agriculture/web/ag/crops/article/2025/04/23/uan32-retail-price-9-uan28-price-7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177F2-7654-B5E0-A24F-B1326B7C1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663" y="1362500"/>
            <a:ext cx="7116168" cy="52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262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DD6DD-A66C-7C44-9F09-BF0B84C24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Fertilizer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FD5E-4154-C850-47F6-D45B8A3A0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Priced at $/ton</a:t>
            </a:r>
          </a:p>
          <a:p>
            <a:r>
              <a:rPr lang="en-US" dirty="0"/>
              <a:t>For dry fertilizer, convert pounds to tons</a:t>
            </a:r>
          </a:p>
          <a:p>
            <a:pPr lvl="1"/>
            <a:r>
              <a:rPr lang="en-US" dirty="0"/>
              <a:t>195 </a:t>
            </a:r>
            <a:r>
              <a:rPr lang="en-US" dirty="0" err="1"/>
              <a:t>lbs</a:t>
            </a:r>
            <a:r>
              <a:rPr lang="en-US" dirty="0"/>
              <a:t> DAP/ac, DAP is $821/ton</a:t>
            </a:r>
          </a:p>
          <a:p>
            <a:pPr lvl="1"/>
            <a:r>
              <a:rPr lang="en-US" dirty="0"/>
              <a:t>195 </a:t>
            </a:r>
            <a:r>
              <a:rPr lang="en-US" dirty="0" err="1"/>
              <a:t>lbs</a:t>
            </a:r>
            <a:r>
              <a:rPr lang="en-US" dirty="0"/>
              <a:t> = 0.0975 tons</a:t>
            </a:r>
          </a:p>
          <a:p>
            <a:pPr lvl="1"/>
            <a:r>
              <a:rPr lang="en-US" dirty="0"/>
              <a:t>0.0975 tons/ac * </a:t>
            </a:r>
            <a:r>
              <a:rPr lang="en-US"/>
              <a:t>$821/ton </a:t>
            </a:r>
            <a:r>
              <a:rPr lang="en-US" dirty="0"/>
              <a:t>= $80.05/ac</a:t>
            </a:r>
          </a:p>
        </p:txBody>
      </p:sp>
    </p:spTree>
    <p:extLst>
      <p:ext uri="{BB962C8B-B14F-4D97-AF65-F5344CB8AC3E}">
        <p14:creationId xmlns:p14="http://schemas.microsoft.com/office/powerpoint/2010/main" val="1225276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8830513-72DD-AAFA-38B1-B7552FE10DD7}"/>
              </a:ext>
            </a:extLst>
          </p:cNvPr>
          <p:cNvSpPr txBox="1">
            <a:spLocks/>
          </p:cNvSpPr>
          <p:nvPr/>
        </p:nvSpPr>
        <p:spPr>
          <a:xfrm>
            <a:off x="662354" y="770548"/>
            <a:ext cx="32062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Irrigated corn, 275 bushel/ac potential</a:t>
            </a:r>
          </a:p>
          <a:p>
            <a:r>
              <a:rPr lang="en-US" dirty="0"/>
              <a:t>60 acre field</a:t>
            </a:r>
          </a:p>
          <a:p>
            <a:r>
              <a:rPr lang="en-US" dirty="0"/>
              <a:t>27 STP</a:t>
            </a:r>
          </a:p>
          <a:p>
            <a:r>
              <a:rPr lang="en-US" dirty="0"/>
              <a:t>68 STK</a:t>
            </a:r>
          </a:p>
          <a:p>
            <a:r>
              <a:rPr lang="en-US" dirty="0"/>
              <a:t>13 CEC</a:t>
            </a:r>
          </a:p>
          <a:p>
            <a:r>
              <a:rPr lang="en-US" dirty="0"/>
              <a:t>6.7 pH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093972-AD1C-4F07-A927-1F93E88F1FF5}"/>
              </a:ext>
            </a:extLst>
          </p:cNvPr>
          <p:cNvSpPr txBox="1">
            <a:spLocks/>
          </p:cNvSpPr>
          <p:nvPr/>
        </p:nvSpPr>
        <p:spPr>
          <a:xfrm>
            <a:off x="4492869" y="770548"/>
            <a:ext cx="32062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357.5 </a:t>
            </a:r>
            <a:r>
              <a:rPr lang="en-US" dirty="0" err="1"/>
              <a:t>lb</a:t>
            </a:r>
            <a:r>
              <a:rPr lang="en-US" dirty="0"/>
              <a:t> N/ac</a:t>
            </a:r>
          </a:p>
          <a:p>
            <a:r>
              <a:rPr lang="en-US" dirty="0"/>
              <a:t>90 </a:t>
            </a:r>
            <a:r>
              <a:rPr lang="en-US" dirty="0" err="1"/>
              <a:t>lb</a:t>
            </a:r>
            <a:r>
              <a:rPr lang="en-US" dirty="0"/>
              <a:t> P/ac</a:t>
            </a:r>
          </a:p>
          <a:p>
            <a:r>
              <a:rPr lang="en-US" dirty="0"/>
              <a:t>134 </a:t>
            </a:r>
            <a:r>
              <a:rPr lang="en-US" dirty="0" err="1"/>
              <a:t>lb</a:t>
            </a:r>
            <a:r>
              <a:rPr lang="en-US" dirty="0"/>
              <a:t> K/ac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BBB724-71F9-2653-B285-2A85ED862C11}"/>
              </a:ext>
            </a:extLst>
          </p:cNvPr>
          <p:cNvCxnSpPr/>
          <p:nvPr/>
        </p:nvCxnSpPr>
        <p:spPr>
          <a:xfrm>
            <a:off x="2523392" y="2839915"/>
            <a:ext cx="163537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4C7D55-39F3-0991-2F71-1B99F5339DBB}"/>
              </a:ext>
            </a:extLst>
          </p:cNvPr>
          <p:cNvSpPr txBox="1">
            <a:spLocks/>
          </p:cNvSpPr>
          <p:nvPr/>
        </p:nvSpPr>
        <p:spPr>
          <a:xfrm>
            <a:off x="7718181" y="1658571"/>
            <a:ext cx="39008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Sources of fertilizer:</a:t>
            </a:r>
          </a:p>
          <a:p>
            <a:pPr lvl="1"/>
            <a:r>
              <a:rPr lang="en-US" dirty="0"/>
              <a:t>Urea (46-0-0)</a:t>
            </a:r>
          </a:p>
          <a:p>
            <a:pPr lvl="1"/>
            <a:r>
              <a:rPr lang="en-US" dirty="0"/>
              <a:t>DAP (18-46-0)</a:t>
            </a:r>
          </a:p>
          <a:p>
            <a:pPr lvl="1"/>
            <a:r>
              <a:rPr lang="en-US" dirty="0"/>
              <a:t>Potash (0-0-60)</a:t>
            </a:r>
          </a:p>
          <a:p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BEFAB0-F07D-A527-3CAD-F22D4D3E4796}"/>
              </a:ext>
            </a:extLst>
          </p:cNvPr>
          <p:cNvCxnSpPr>
            <a:cxnSpLocks/>
          </p:cNvCxnSpPr>
          <p:nvPr/>
        </p:nvCxnSpPr>
        <p:spPr>
          <a:xfrm flipH="1">
            <a:off x="1863306" y="3308838"/>
            <a:ext cx="3602578" cy="132585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31BC27-D51A-E638-378A-D53D6473B642}"/>
              </a:ext>
            </a:extLst>
          </p:cNvPr>
          <p:cNvCxnSpPr>
            <a:cxnSpLocks/>
          </p:cNvCxnSpPr>
          <p:nvPr/>
        </p:nvCxnSpPr>
        <p:spPr>
          <a:xfrm flipH="1">
            <a:off x="3303917" y="3429000"/>
            <a:ext cx="6068683" cy="12056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399427-04EC-9A83-347E-DE73144ABB95}"/>
              </a:ext>
            </a:extLst>
          </p:cNvPr>
          <p:cNvSpPr txBox="1"/>
          <p:nvPr/>
        </p:nvSpPr>
        <p:spPr>
          <a:xfrm>
            <a:off x="911607" y="4634696"/>
            <a:ext cx="367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195 </a:t>
            </a:r>
            <a:r>
              <a:rPr lang="en-US" sz="2800" dirty="0" err="1"/>
              <a:t>lb</a:t>
            </a:r>
            <a:r>
              <a:rPr lang="en-US" sz="2800" dirty="0"/>
              <a:t> DAP / 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701 </a:t>
            </a:r>
            <a:r>
              <a:rPr lang="en-US" sz="2800" dirty="0" err="1"/>
              <a:t>lb</a:t>
            </a:r>
            <a:r>
              <a:rPr lang="en-US" sz="2800" dirty="0"/>
              <a:t> Urea / 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223 </a:t>
            </a:r>
            <a:r>
              <a:rPr lang="en-US" sz="2800" dirty="0" err="1"/>
              <a:t>lb</a:t>
            </a:r>
            <a:r>
              <a:rPr lang="en-US" sz="2800" dirty="0"/>
              <a:t> Potash/ac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69B20-454E-6FE6-9E12-CC4DA6405D16}"/>
              </a:ext>
            </a:extLst>
          </p:cNvPr>
          <p:cNvSpPr txBox="1"/>
          <p:nvPr/>
        </p:nvSpPr>
        <p:spPr>
          <a:xfrm>
            <a:off x="7869114" y="3971767"/>
            <a:ext cx="367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11,700 </a:t>
            </a:r>
            <a:r>
              <a:rPr lang="en-US" sz="2800" dirty="0" err="1"/>
              <a:t>lb</a:t>
            </a:r>
            <a:r>
              <a:rPr lang="en-US" sz="2800" dirty="0"/>
              <a:t> DAP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42,060 </a:t>
            </a:r>
            <a:r>
              <a:rPr lang="en-US" sz="2800" dirty="0" err="1"/>
              <a:t>lb</a:t>
            </a:r>
            <a:r>
              <a:rPr lang="en-US" sz="2800" dirty="0"/>
              <a:t> Urea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13,380 </a:t>
            </a:r>
            <a:r>
              <a:rPr lang="en-US" sz="2800" dirty="0" err="1"/>
              <a:t>lb</a:t>
            </a:r>
            <a:r>
              <a:rPr lang="en-US" sz="2800" dirty="0"/>
              <a:t> Potash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DF8EC1-A2FF-4089-438C-E2A7C0650CFC}"/>
              </a:ext>
            </a:extLst>
          </p:cNvPr>
          <p:cNvSpPr/>
          <p:nvPr/>
        </p:nvSpPr>
        <p:spPr>
          <a:xfrm>
            <a:off x="662354" y="1724696"/>
            <a:ext cx="2734407" cy="3840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984B4D-1B0C-E32D-B762-ADF79772B12C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794020" y="4664265"/>
            <a:ext cx="4075094" cy="6629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B930B74-8E73-88D0-61C8-7E2549978C5E}"/>
              </a:ext>
            </a:extLst>
          </p:cNvPr>
          <p:cNvSpPr txBox="1"/>
          <p:nvPr/>
        </p:nvSpPr>
        <p:spPr>
          <a:xfrm>
            <a:off x="5880588" y="5394954"/>
            <a:ext cx="367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DAP – $80.05 / 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Urea – $219.76 / 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Potash – $71.92 / ac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CC2C55-D524-9478-0267-1D27FE470AF7}"/>
              </a:ext>
            </a:extLst>
          </p:cNvPr>
          <p:cNvSpPr txBox="1"/>
          <p:nvPr/>
        </p:nvSpPr>
        <p:spPr>
          <a:xfrm>
            <a:off x="5880588" y="205815"/>
            <a:ext cx="367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DAP 	$821/ton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Urea	$627/ton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Potash	$645/ton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75B067-D0B5-4AD2-2792-20CD38DCF3A1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868616" y="5356762"/>
            <a:ext cx="2011972" cy="7306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1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16" grpId="0"/>
      <p:bldP spid="17" grpId="0" animBg="1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59E3BB3-D674-7951-7F5C-F1E6F3E61143}"/>
              </a:ext>
            </a:extLst>
          </p:cNvPr>
          <p:cNvSpPr txBox="1">
            <a:spLocks/>
          </p:cNvSpPr>
          <p:nvPr/>
        </p:nvSpPr>
        <p:spPr>
          <a:xfrm>
            <a:off x="662354" y="770548"/>
            <a:ext cx="32062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Cotton, 2.5 bale potential, medium textured soil</a:t>
            </a:r>
          </a:p>
          <a:p>
            <a:r>
              <a:rPr lang="en-US" dirty="0"/>
              <a:t>120 acre field</a:t>
            </a:r>
          </a:p>
          <a:p>
            <a:r>
              <a:rPr lang="en-US" dirty="0"/>
              <a:t>63 STP</a:t>
            </a:r>
          </a:p>
          <a:p>
            <a:r>
              <a:rPr lang="en-US" dirty="0"/>
              <a:t>243 STK</a:t>
            </a:r>
          </a:p>
          <a:p>
            <a:r>
              <a:rPr lang="en-US" dirty="0"/>
              <a:t>18 CEC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25D81-DB99-820E-C8AD-CF06F7563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598" y="2513124"/>
            <a:ext cx="5804046" cy="4101643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04F797D-2BA6-3F72-F935-80CC001E4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58" y="354988"/>
            <a:ext cx="6783514" cy="1877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A3EEC-8307-1013-1A69-22431EFF7A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39"/>
          <a:stretch/>
        </p:blipFill>
        <p:spPr>
          <a:xfrm>
            <a:off x="450432" y="4203055"/>
            <a:ext cx="5849166" cy="2065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53061-98DE-4141-07B2-364B4BE04BEF}"/>
              </a:ext>
            </a:extLst>
          </p:cNvPr>
          <p:cNvSpPr txBox="1"/>
          <p:nvPr/>
        </p:nvSpPr>
        <p:spPr>
          <a:xfrm>
            <a:off x="3110535" y="5567702"/>
            <a:ext cx="1516162" cy="370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8B29F-9DFA-C48F-8740-FCB8D8A05527}"/>
              </a:ext>
            </a:extLst>
          </p:cNvPr>
          <p:cNvSpPr txBox="1"/>
          <p:nvPr/>
        </p:nvSpPr>
        <p:spPr>
          <a:xfrm>
            <a:off x="3579492" y="2961132"/>
            <a:ext cx="2301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Sources of fertilizer:</a:t>
            </a:r>
          </a:p>
          <a:p>
            <a:pPr lvl="1"/>
            <a:r>
              <a:rPr lang="en-US" dirty="0"/>
              <a:t>Urea (46-0-0)</a:t>
            </a:r>
          </a:p>
          <a:p>
            <a:pPr lvl="1"/>
            <a:r>
              <a:rPr lang="en-US" dirty="0"/>
              <a:t>DAP (18-46-0)</a:t>
            </a:r>
          </a:p>
          <a:p>
            <a:pPr lvl="1"/>
            <a:r>
              <a:rPr lang="en-US" dirty="0"/>
              <a:t>Potash (0-0-60)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A0AC4-7981-8882-003D-7B3A93A8B372}"/>
              </a:ext>
            </a:extLst>
          </p:cNvPr>
          <p:cNvSpPr txBox="1"/>
          <p:nvPr/>
        </p:nvSpPr>
        <p:spPr>
          <a:xfrm>
            <a:off x="3246515" y="1534543"/>
            <a:ext cx="367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DAP 	$821/ton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Urea	$627/ton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Potash	$645/ton</a:t>
            </a:r>
          </a:p>
        </p:txBody>
      </p:sp>
    </p:spTree>
    <p:extLst>
      <p:ext uri="{BB962C8B-B14F-4D97-AF65-F5344CB8AC3E}">
        <p14:creationId xmlns:p14="http://schemas.microsoft.com/office/powerpoint/2010/main" val="25169802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59E3BB3-D674-7951-7F5C-F1E6F3E61143}"/>
              </a:ext>
            </a:extLst>
          </p:cNvPr>
          <p:cNvSpPr txBox="1">
            <a:spLocks/>
          </p:cNvSpPr>
          <p:nvPr/>
        </p:nvSpPr>
        <p:spPr>
          <a:xfrm>
            <a:off x="662354" y="770548"/>
            <a:ext cx="32062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Cotton, 2.5 bale potential, medium textured soil</a:t>
            </a:r>
          </a:p>
          <a:p>
            <a:r>
              <a:rPr lang="en-US" dirty="0"/>
              <a:t>120 acre field</a:t>
            </a:r>
          </a:p>
          <a:p>
            <a:r>
              <a:rPr lang="en-US" dirty="0"/>
              <a:t>63 STP</a:t>
            </a:r>
          </a:p>
          <a:p>
            <a:r>
              <a:rPr lang="en-US" dirty="0"/>
              <a:t>243 STK</a:t>
            </a:r>
          </a:p>
          <a:p>
            <a:r>
              <a:rPr lang="en-US" dirty="0"/>
              <a:t>18 CEC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8B29F-9DFA-C48F-8740-FCB8D8A05527}"/>
              </a:ext>
            </a:extLst>
          </p:cNvPr>
          <p:cNvSpPr txBox="1"/>
          <p:nvPr/>
        </p:nvSpPr>
        <p:spPr>
          <a:xfrm>
            <a:off x="3591307" y="2205983"/>
            <a:ext cx="2301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Sources of fertilizer:</a:t>
            </a:r>
          </a:p>
          <a:p>
            <a:pPr lvl="1"/>
            <a:r>
              <a:rPr lang="en-US" dirty="0"/>
              <a:t>Urea (46-0-0)</a:t>
            </a:r>
          </a:p>
          <a:p>
            <a:pPr lvl="1"/>
            <a:r>
              <a:rPr lang="en-US" dirty="0"/>
              <a:t>DAP (18-46-0)</a:t>
            </a:r>
          </a:p>
          <a:p>
            <a:pPr lvl="1"/>
            <a:r>
              <a:rPr lang="en-US" dirty="0"/>
              <a:t>Potash (0-0-60)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60541ED5-901F-5FEA-B790-F0E8D5BC45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177102"/>
              </p:ext>
            </p:extLst>
          </p:nvPr>
        </p:nvGraphicFramePr>
        <p:xfrm>
          <a:off x="2972280" y="4227073"/>
          <a:ext cx="8128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1423433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6272564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155248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003650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Fertilizer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Application (</a:t>
                      </a:r>
                      <a:r>
                        <a:rPr lang="en-US" dirty="0" err="1"/>
                        <a:t>lb</a:t>
                      </a:r>
                      <a:r>
                        <a:rPr lang="en-US" dirty="0"/>
                        <a:t>/ac)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 ($/ac)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Application (ton)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888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$108.16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20.7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803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639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Potash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$32.25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37617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BB506C4-7F0C-28D5-C1FB-E98EA4F19F74}"/>
              </a:ext>
            </a:extLst>
          </p:cNvPr>
          <p:cNvSpPr txBox="1"/>
          <p:nvPr/>
        </p:nvSpPr>
        <p:spPr>
          <a:xfrm>
            <a:off x="4054810" y="568385"/>
            <a:ext cx="367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DAP 	$821/ton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Urea	$627/ton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Potash	$645/ton</a:t>
            </a:r>
          </a:p>
        </p:txBody>
      </p:sp>
    </p:spTree>
    <p:extLst>
      <p:ext uri="{BB962C8B-B14F-4D97-AF65-F5344CB8AC3E}">
        <p14:creationId xmlns:p14="http://schemas.microsoft.com/office/powerpoint/2010/main" val="28145312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896B1-99CB-5145-B100-CAFB7FC3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Fertilizer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9B66F-D6EE-96A4-11CC-EC5070CF6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liquid fertilizer, we apply based on gallons per acre (</a:t>
            </a:r>
            <a:r>
              <a:rPr lang="en-US" dirty="0" err="1"/>
              <a:t>gpa</a:t>
            </a:r>
            <a:r>
              <a:rPr lang="en-US" dirty="0"/>
              <a:t>), so we have to take into account density of fertilizer</a:t>
            </a:r>
          </a:p>
          <a:p>
            <a:pPr lvl="1"/>
            <a:r>
              <a:rPr lang="en-US" dirty="0"/>
              <a:t>UAN 32-0-0</a:t>
            </a:r>
          </a:p>
          <a:p>
            <a:pPr lvl="2"/>
            <a:r>
              <a:rPr lang="en-US" dirty="0"/>
              <a:t>11.06 </a:t>
            </a:r>
            <a:r>
              <a:rPr lang="en-US" dirty="0" err="1"/>
              <a:t>lb</a:t>
            </a:r>
            <a:r>
              <a:rPr lang="en-US" dirty="0"/>
              <a:t>/gal</a:t>
            </a:r>
          </a:p>
          <a:p>
            <a:pPr lvl="2"/>
            <a:r>
              <a:rPr lang="en-US" dirty="0"/>
              <a:t>32% N</a:t>
            </a:r>
          </a:p>
          <a:p>
            <a:pPr lvl="2"/>
            <a:r>
              <a:rPr lang="en-US" dirty="0"/>
              <a:t>3.54 </a:t>
            </a:r>
            <a:r>
              <a:rPr lang="en-US" dirty="0" err="1"/>
              <a:t>lb</a:t>
            </a:r>
            <a:r>
              <a:rPr lang="en-US" dirty="0"/>
              <a:t> N/gal</a:t>
            </a:r>
          </a:p>
          <a:p>
            <a:pPr lvl="1"/>
            <a:r>
              <a:rPr lang="en-US" dirty="0"/>
              <a:t>APP 10-34-0 </a:t>
            </a:r>
          </a:p>
          <a:p>
            <a:pPr lvl="2"/>
            <a:r>
              <a:rPr lang="en-US" dirty="0"/>
              <a:t>11.65 </a:t>
            </a:r>
            <a:r>
              <a:rPr lang="en-US" dirty="0" err="1"/>
              <a:t>lb</a:t>
            </a:r>
            <a:r>
              <a:rPr lang="en-US" dirty="0"/>
              <a:t>/gal</a:t>
            </a:r>
          </a:p>
          <a:p>
            <a:pPr lvl="2"/>
            <a:r>
              <a:rPr lang="en-US" dirty="0"/>
              <a:t>10% N, 34% P</a:t>
            </a:r>
          </a:p>
          <a:p>
            <a:pPr lvl="2"/>
            <a:r>
              <a:rPr lang="en-US" dirty="0"/>
              <a:t>1.17 </a:t>
            </a:r>
            <a:r>
              <a:rPr lang="en-US" dirty="0" err="1"/>
              <a:t>lb</a:t>
            </a:r>
            <a:r>
              <a:rPr lang="en-US" dirty="0"/>
              <a:t> N/gal	3.96 </a:t>
            </a:r>
            <a:r>
              <a:rPr lang="en-US" dirty="0" err="1"/>
              <a:t>lb</a:t>
            </a:r>
            <a:r>
              <a:rPr lang="en-US" dirty="0"/>
              <a:t> P/gal</a:t>
            </a:r>
          </a:p>
          <a:p>
            <a:pPr lvl="2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994DC-3029-485A-F0C6-A1A4588428B7}"/>
              </a:ext>
            </a:extLst>
          </p:cNvPr>
          <p:cNvSpPr txBox="1"/>
          <p:nvPr/>
        </p:nvSpPr>
        <p:spPr>
          <a:xfrm>
            <a:off x="4623757" y="3140015"/>
            <a:ext cx="440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UAN: 	$514/ton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APP: 	$740/ton</a:t>
            </a:r>
          </a:p>
        </p:txBody>
      </p:sp>
    </p:spTree>
    <p:extLst>
      <p:ext uri="{BB962C8B-B14F-4D97-AF65-F5344CB8AC3E}">
        <p14:creationId xmlns:p14="http://schemas.microsoft.com/office/powerpoint/2010/main" val="2923362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8830513-72DD-AAFA-38B1-B7552FE10DD7}"/>
              </a:ext>
            </a:extLst>
          </p:cNvPr>
          <p:cNvSpPr txBox="1">
            <a:spLocks/>
          </p:cNvSpPr>
          <p:nvPr/>
        </p:nvSpPr>
        <p:spPr>
          <a:xfrm>
            <a:off x="662354" y="770548"/>
            <a:ext cx="32062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Irrigated corn, 225 bushel/ac potential</a:t>
            </a:r>
          </a:p>
          <a:p>
            <a:r>
              <a:rPr lang="en-US" dirty="0"/>
              <a:t>60 acre field</a:t>
            </a:r>
          </a:p>
          <a:p>
            <a:r>
              <a:rPr lang="en-US" dirty="0"/>
              <a:t>27 STP</a:t>
            </a:r>
          </a:p>
          <a:p>
            <a:r>
              <a:rPr lang="en-US" dirty="0"/>
              <a:t>250 STK</a:t>
            </a:r>
          </a:p>
          <a:p>
            <a:r>
              <a:rPr lang="en-US" dirty="0"/>
              <a:t>13 CEC</a:t>
            </a:r>
          </a:p>
          <a:p>
            <a:r>
              <a:rPr lang="en-US" dirty="0"/>
              <a:t>6.7 pH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093972-AD1C-4F07-A927-1F93E88F1FF5}"/>
              </a:ext>
            </a:extLst>
          </p:cNvPr>
          <p:cNvSpPr txBox="1">
            <a:spLocks/>
          </p:cNvSpPr>
          <p:nvPr/>
        </p:nvSpPr>
        <p:spPr>
          <a:xfrm>
            <a:off x="4492869" y="770548"/>
            <a:ext cx="2460022" cy="2757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293 </a:t>
            </a:r>
            <a:r>
              <a:rPr lang="en-US" dirty="0" err="1"/>
              <a:t>lb</a:t>
            </a:r>
            <a:r>
              <a:rPr lang="en-US" dirty="0"/>
              <a:t> N/ac</a:t>
            </a:r>
          </a:p>
          <a:p>
            <a:r>
              <a:rPr lang="en-US" dirty="0"/>
              <a:t>90 </a:t>
            </a:r>
            <a:r>
              <a:rPr lang="en-US" dirty="0" err="1"/>
              <a:t>lb</a:t>
            </a:r>
            <a:r>
              <a:rPr lang="en-US" dirty="0"/>
              <a:t> P/ac</a:t>
            </a:r>
          </a:p>
          <a:p>
            <a:r>
              <a:rPr lang="en-US" dirty="0"/>
              <a:t>0 </a:t>
            </a:r>
            <a:r>
              <a:rPr lang="en-US" dirty="0" err="1"/>
              <a:t>lb</a:t>
            </a:r>
            <a:r>
              <a:rPr lang="en-US" dirty="0"/>
              <a:t> K/ac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DBBB724-71F9-2653-B285-2A85ED862C11}"/>
              </a:ext>
            </a:extLst>
          </p:cNvPr>
          <p:cNvCxnSpPr/>
          <p:nvPr/>
        </p:nvCxnSpPr>
        <p:spPr>
          <a:xfrm>
            <a:off x="2523392" y="2839915"/>
            <a:ext cx="163537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BAE04DD-CE01-247B-B9BD-5747D90E6144}"/>
              </a:ext>
            </a:extLst>
          </p:cNvPr>
          <p:cNvSpPr txBox="1"/>
          <p:nvPr/>
        </p:nvSpPr>
        <p:spPr>
          <a:xfrm>
            <a:off x="4492869" y="336430"/>
            <a:ext cx="4408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UAN: 	$514/ton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APP: 	$740/ton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5F2048-9FAD-BDED-FF5C-F0D8B06AD06E}"/>
              </a:ext>
            </a:extLst>
          </p:cNvPr>
          <p:cNvSpPr txBox="1"/>
          <p:nvPr/>
        </p:nvSpPr>
        <p:spPr>
          <a:xfrm>
            <a:off x="6952891" y="1481208"/>
            <a:ext cx="43196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UAN 32-0-0</a:t>
            </a:r>
          </a:p>
          <a:p>
            <a:pPr lvl="2"/>
            <a:r>
              <a:rPr lang="en-US" dirty="0"/>
              <a:t>11.06 </a:t>
            </a:r>
            <a:r>
              <a:rPr lang="en-US" dirty="0" err="1"/>
              <a:t>lb</a:t>
            </a:r>
            <a:r>
              <a:rPr lang="en-US" dirty="0"/>
              <a:t>/gal</a:t>
            </a:r>
          </a:p>
          <a:p>
            <a:pPr lvl="2"/>
            <a:r>
              <a:rPr lang="en-US" dirty="0"/>
              <a:t>32% N</a:t>
            </a:r>
          </a:p>
          <a:p>
            <a:pPr lvl="2"/>
            <a:r>
              <a:rPr lang="en-US" dirty="0"/>
              <a:t>3.54 </a:t>
            </a:r>
            <a:r>
              <a:rPr lang="en-US" dirty="0" err="1"/>
              <a:t>lb</a:t>
            </a:r>
            <a:r>
              <a:rPr lang="en-US" dirty="0"/>
              <a:t> N/gal</a:t>
            </a:r>
          </a:p>
          <a:p>
            <a:pPr lvl="1"/>
            <a:r>
              <a:rPr lang="en-US" dirty="0"/>
              <a:t>APP 10-34-0 </a:t>
            </a:r>
          </a:p>
          <a:p>
            <a:pPr lvl="2"/>
            <a:r>
              <a:rPr lang="en-US" dirty="0"/>
              <a:t>11.65 </a:t>
            </a:r>
            <a:r>
              <a:rPr lang="en-US" dirty="0" err="1"/>
              <a:t>lb</a:t>
            </a:r>
            <a:r>
              <a:rPr lang="en-US" dirty="0"/>
              <a:t>/gal</a:t>
            </a:r>
          </a:p>
          <a:p>
            <a:pPr lvl="2"/>
            <a:r>
              <a:rPr lang="en-US" dirty="0"/>
              <a:t>10% N, 34% P</a:t>
            </a:r>
          </a:p>
          <a:p>
            <a:pPr lvl="2"/>
            <a:r>
              <a:rPr lang="en-US" dirty="0"/>
              <a:t>1.17 </a:t>
            </a:r>
            <a:r>
              <a:rPr lang="en-US" dirty="0" err="1"/>
              <a:t>lb</a:t>
            </a:r>
            <a:r>
              <a:rPr lang="en-US" dirty="0"/>
              <a:t> N/gal	3.96 </a:t>
            </a:r>
            <a:r>
              <a:rPr lang="en-US" dirty="0" err="1"/>
              <a:t>lb</a:t>
            </a:r>
            <a:r>
              <a:rPr lang="en-US" dirty="0"/>
              <a:t> P/gal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B48A273-45E0-3EC5-07D8-22698347EE2F}"/>
              </a:ext>
            </a:extLst>
          </p:cNvPr>
          <p:cNvSpPr txBox="1">
            <a:spLocks/>
          </p:cNvSpPr>
          <p:nvPr/>
        </p:nvSpPr>
        <p:spPr>
          <a:xfrm>
            <a:off x="2148517" y="4507972"/>
            <a:ext cx="3440197" cy="15794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22.7 gal APP/ac</a:t>
            </a:r>
          </a:p>
          <a:p>
            <a:pPr lvl="1"/>
            <a:r>
              <a:rPr lang="en-US" dirty="0"/>
              <a:t>90 </a:t>
            </a:r>
            <a:r>
              <a:rPr lang="en-US" dirty="0" err="1"/>
              <a:t>lb</a:t>
            </a:r>
            <a:r>
              <a:rPr lang="en-US" dirty="0"/>
              <a:t> P, 26.5 </a:t>
            </a:r>
            <a:r>
              <a:rPr lang="en-US" dirty="0" err="1"/>
              <a:t>lb</a:t>
            </a:r>
            <a:r>
              <a:rPr lang="en-US" dirty="0"/>
              <a:t> N</a:t>
            </a:r>
          </a:p>
          <a:p>
            <a:r>
              <a:rPr lang="en-US" dirty="0"/>
              <a:t>75 gal UAN/ac</a:t>
            </a:r>
          </a:p>
          <a:p>
            <a:pPr lvl="1"/>
            <a:r>
              <a:rPr lang="en-US" dirty="0"/>
              <a:t>267 </a:t>
            </a:r>
            <a:r>
              <a:rPr lang="en-US" dirty="0" err="1"/>
              <a:t>lb</a:t>
            </a:r>
            <a:r>
              <a:rPr lang="en-US" dirty="0"/>
              <a:t> 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586236A-A8A9-924D-3D2E-2F47987C91E6}"/>
              </a:ext>
            </a:extLst>
          </p:cNvPr>
          <p:cNvSpPr txBox="1">
            <a:spLocks/>
          </p:cNvSpPr>
          <p:nvPr/>
        </p:nvSpPr>
        <p:spPr>
          <a:xfrm>
            <a:off x="6899196" y="4069213"/>
            <a:ext cx="3440197" cy="1579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.3:1 ratio APP:UAN mix, applied at 97.7 GPA (or split apply)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42E8F38-F60A-C6EA-278B-C982A3A39581}"/>
              </a:ext>
            </a:extLst>
          </p:cNvPr>
          <p:cNvCxnSpPr>
            <a:cxnSpLocks/>
          </p:cNvCxnSpPr>
          <p:nvPr/>
        </p:nvCxnSpPr>
        <p:spPr>
          <a:xfrm>
            <a:off x="6431434" y="2642945"/>
            <a:ext cx="93552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986CA09-0567-1FFE-3BE4-F270C866210C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3868616" y="2839915"/>
            <a:ext cx="3466822" cy="166805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12FA9C-596D-0F5C-8135-D03D11EC3A8F}"/>
              </a:ext>
            </a:extLst>
          </p:cNvPr>
          <p:cNvCxnSpPr>
            <a:cxnSpLocks/>
          </p:cNvCxnSpPr>
          <p:nvPr/>
        </p:nvCxnSpPr>
        <p:spPr>
          <a:xfrm flipV="1">
            <a:off x="4831153" y="4284416"/>
            <a:ext cx="2121738" cy="4278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918EB6D-6E33-A914-C44A-A5F0BA4915D3}"/>
              </a:ext>
            </a:extLst>
          </p:cNvPr>
          <p:cNvCxnSpPr>
            <a:cxnSpLocks/>
          </p:cNvCxnSpPr>
          <p:nvPr/>
        </p:nvCxnSpPr>
        <p:spPr>
          <a:xfrm flipV="1">
            <a:off x="4626608" y="4401244"/>
            <a:ext cx="2448269" cy="13360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7A5B6-D010-9CBA-4B15-B32408412CC0}"/>
              </a:ext>
            </a:extLst>
          </p:cNvPr>
          <p:cNvSpPr txBox="1"/>
          <p:nvPr/>
        </p:nvSpPr>
        <p:spPr>
          <a:xfrm>
            <a:off x="6696918" y="5468527"/>
            <a:ext cx="4408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APP: 	$98 / 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7030A0"/>
                </a:solidFill>
              </a:rPr>
              <a:t>UAN:	$213 / ac</a:t>
            </a:r>
          </a:p>
        </p:txBody>
      </p:sp>
    </p:spTree>
    <p:extLst>
      <p:ext uri="{BB962C8B-B14F-4D97-AF65-F5344CB8AC3E}">
        <p14:creationId xmlns:p14="http://schemas.microsoft.com/office/powerpoint/2010/main" val="267105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19C5-5249-233F-DE6B-DC000654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Phosphorus and Potassium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5D7F5-8913-A335-11A9-6AD30A073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Correlation/Calibration</a:t>
            </a:r>
          </a:p>
        </p:txBody>
      </p:sp>
    </p:spTree>
    <p:extLst>
      <p:ext uri="{BB962C8B-B14F-4D97-AF65-F5344CB8AC3E}">
        <p14:creationId xmlns:p14="http://schemas.microsoft.com/office/powerpoint/2010/main" val="13164100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59E3BB3-D674-7951-7F5C-F1E6F3E61143}"/>
              </a:ext>
            </a:extLst>
          </p:cNvPr>
          <p:cNvSpPr txBox="1">
            <a:spLocks/>
          </p:cNvSpPr>
          <p:nvPr/>
        </p:nvSpPr>
        <p:spPr>
          <a:xfrm>
            <a:off x="662354" y="770548"/>
            <a:ext cx="32062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Cotton, 2.25 bale potential, heavy textured soil</a:t>
            </a:r>
          </a:p>
          <a:p>
            <a:r>
              <a:rPr lang="en-US" dirty="0"/>
              <a:t>150 acre field</a:t>
            </a:r>
          </a:p>
          <a:p>
            <a:r>
              <a:rPr lang="en-US" dirty="0"/>
              <a:t>15 STP</a:t>
            </a:r>
          </a:p>
          <a:p>
            <a:r>
              <a:rPr lang="en-US" dirty="0"/>
              <a:t>156 STK</a:t>
            </a:r>
          </a:p>
          <a:p>
            <a:r>
              <a:rPr lang="en-US" dirty="0"/>
              <a:t>27 CEC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25D81-DB99-820E-C8AD-CF06F7563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598" y="2513124"/>
            <a:ext cx="5804046" cy="4101643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04F797D-2BA6-3F72-F935-80CC001E4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58" y="354988"/>
            <a:ext cx="6783514" cy="1877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A3EEC-8307-1013-1A69-22431EFF7A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39"/>
          <a:stretch/>
        </p:blipFill>
        <p:spPr>
          <a:xfrm>
            <a:off x="450432" y="4203055"/>
            <a:ext cx="5849166" cy="2065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53061-98DE-4141-07B2-364B4BE04BEF}"/>
              </a:ext>
            </a:extLst>
          </p:cNvPr>
          <p:cNvSpPr txBox="1"/>
          <p:nvPr/>
        </p:nvSpPr>
        <p:spPr>
          <a:xfrm>
            <a:off x="3110535" y="5567702"/>
            <a:ext cx="1516162" cy="370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8B29F-9DFA-C48F-8740-FCB8D8A05527}"/>
              </a:ext>
            </a:extLst>
          </p:cNvPr>
          <p:cNvSpPr txBox="1"/>
          <p:nvPr/>
        </p:nvSpPr>
        <p:spPr>
          <a:xfrm>
            <a:off x="3579492" y="2961132"/>
            <a:ext cx="2301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Sources of fertilizer:</a:t>
            </a:r>
          </a:p>
          <a:p>
            <a:pPr lvl="1"/>
            <a:r>
              <a:rPr lang="en-US" dirty="0"/>
              <a:t>UAN (32-0-0)</a:t>
            </a:r>
          </a:p>
          <a:p>
            <a:pPr lvl="1"/>
            <a:r>
              <a:rPr lang="en-US" dirty="0"/>
              <a:t>APP (10-34-0)</a:t>
            </a:r>
          </a:p>
          <a:p>
            <a:pPr lvl="1"/>
            <a:r>
              <a:rPr lang="en-US" dirty="0"/>
              <a:t>Potash (0-0-60)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A0AC4-7981-8882-003D-7B3A93A8B372}"/>
              </a:ext>
            </a:extLst>
          </p:cNvPr>
          <p:cNvSpPr txBox="1"/>
          <p:nvPr/>
        </p:nvSpPr>
        <p:spPr>
          <a:xfrm>
            <a:off x="3246515" y="1534543"/>
            <a:ext cx="3675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UAN: 	$514/ton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APP: 	$740/ton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</a:rPr>
              <a:t>Potash	$645/ton</a:t>
            </a:r>
          </a:p>
        </p:txBody>
      </p:sp>
    </p:spTree>
    <p:extLst>
      <p:ext uri="{BB962C8B-B14F-4D97-AF65-F5344CB8AC3E}">
        <p14:creationId xmlns:p14="http://schemas.microsoft.com/office/powerpoint/2010/main" val="12366341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14F6-A380-B9F4-ADD5-2289C1C9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fertilizer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3E0FC-5541-5472-2532-D199AD0A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soil test report, determine what nutrient you need</a:t>
            </a:r>
          </a:p>
          <a:p>
            <a:r>
              <a:rPr lang="en-US" dirty="0"/>
              <a:t>Determine amount of each nutrient needed</a:t>
            </a:r>
          </a:p>
          <a:p>
            <a:r>
              <a:rPr lang="en-US" dirty="0"/>
              <a:t>Determine fertilizer sources available</a:t>
            </a:r>
          </a:p>
          <a:p>
            <a:r>
              <a:rPr lang="en-US" dirty="0"/>
              <a:t>Calculate fertilizer amounts</a:t>
            </a:r>
          </a:p>
          <a:p>
            <a:pPr lvl="1"/>
            <a:r>
              <a:rPr lang="en-US" dirty="0"/>
              <a:t>Start with mixed fertilizer sources first (more than one nutrient), making sure to “solve” for nutrient of highest analysis</a:t>
            </a:r>
          </a:p>
          <a:p>
            <a:pPr lvl="2"/>
            <a:r>
              <a:rPr lang="en-US" dirty="0"/>
              <a:t>11-52-0 – Solve for P requirement first</a:t>
            </a:r>
          </a:p>
          <a:p>
            <a:pPr lvl="1"/>
            <a:r>
              <a:rPr lang="en-US" dirty="0"/>
              <a:t>Then move to lowest nutrient provided of mixed analysis</a:t>
            </a:r>
          </a:p>
          <a:p>
            <a:pPr lvl="2"/>
            <a:r>
              <a:rPr lang="en-US" dirty="0"/>
              <a:t>11-52-0 – Solve for N next</a:t>
            </a:r>
          </a:p>
          <a:p>
            <a:pPr lvl="1"/>
            <a:r>
              <a:rPr lang="en-US" dirty="0"/>
              <a:t>Solve for remaining nutrients and fertilizer 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7144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6CE2D-DC32-06D4-F41E-5D07399F6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of Fertilizer Applicators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5F812-EA2A-B930-CF00-3AE89FF28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calibrate in order to know how much you are applying at one time</a:t>
            </a:r>
          </a:p>
          <a:p>
            <a:r>
              <a:rPr lang="en-US" dirty="0"/>
              <a:t>Differs, depending on source of fertilizer applied, and how its being applied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27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A899E-FDB1-7771-AA5C-BA761C4CC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 Fertilizer: Spinner Spreader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6DD97-3BBF-1204-4A30-CE967AADC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/>
          <a:lstStyle/>
          <a:p>
            <a:r>
              <a:rPr lang="en-US" dirty="0"/>
              <a:t>Doesn’t matter the size, calibration is all the same</a:t>
            </a:r>
          </a:p>
          <a:p>
            <a:r>
              <a:rPr lang="en-US" dirty="0"/>
              <a:t>Fertilizer recommendation is weight/area</a:t>
            </a:r>
          </a:p>
          <a:p>
            <a:r>
              <a:rPr lang="en-US" dirty="0"/>
              <a:t>To calibrate, we want to weigh how much fertilizer comes out over an “area”</a:t>
            </a:r>
          </a:p>
        </p:txBody>
      </p:sp>
      <p:pic>
        <p:nvPicPr>
          <p:cNvPr id="1026" name="Picture 2" descr="Sprayers | DS30 Dry Nutrient Spinner Spreader Box | John Deere US">
            <a:extLst>
              <a:ext uri="{FF2B5EF4-FFF2-40B4-BE49-F238E27FC236}">
                <a16:creationId xmlns:a16="http://schemas.microsoft.com/office/drawing/2014/main" id="{B184C6B0-9FF2-C500-799E-AE23D4409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2" y="3623005"/>
            <a:ext cx="5364042" cy="301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rm-Maxx 3-point Tractor Spin Spreader Model SP-500">
            <a:extLst>
              <a:ext uri="{FF2B5EF4-FFF2-40B4-BE49-F238E27FC236}">
                <a16:creationId xmlns:a16="http://schemas.microsoft.com/office/drawing/2014/main" id="{CCC285BA-EFE6-50A7-2BAD-DDDD3AAC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7" y="1368477"/>
            <a:ext cx="2586337" cy="193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RAFTSMAN 85-lb Broadcast Fertilizer Spreader in the Push Spreaders  department at Lowes.com">
            <a:extLst>
              <a:ext uri="{FF2B5EF4-FFF2-40B4-BE49-F238E27FC236}">
                <a16:creationId xmlns:a16="http://schemas.microsoft.com/office/drawing/2014/main" id="{E5920E51-5B43-A548-0657-06AB28D9F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58" y="1368478"/>
            <a:ext cx="2258684" cy="225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8406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5B54-1145-3288-E15B-9A38E5064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 Fertilizer: Spinner Spreader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5CDA8-463A-B1D6-0F12-C2BDD819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66604" cy="4351338"/>
          </a:xfrm>
        </p:spPr>
        <p:txBody>
          <a:bodyPr/>
          <a:lstStyle/>
          <a:p>
            <a:r>
              <a:rPr lang="en-US" dirty="0"/>
              <a:t>Know your spread distance and distribution</a:t>
            </a:r>
          </a:p>
          <a:p>
            <a:pPr lvl="1"/>
            <a:r>
              <a:rPr lang="en-US" dirty="0"/>
              <a:t>Want a fairly uniform distribution across the majority of the spread pattern</a:t>
            </a:r>
          </a:p>
          <a:p>
            <a:pPr lvl="1"/>
            <a:r>
              <a:rPr lang="en-US" dirty="0"/>
              <a:t>Pattern will allow you to know if/how much of an overlap you need to have</a:t>
            </a:r>
          </a:p>
          <a:p>
            <a:pPr lvl="1"/>
            <a:r>
              <a:rPr lang="en-US" dirty="0"/>
              <a:t>Spread distance is important to know how much fertilizer is spread over the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23663-6D97-9FC3-886C-FED5FEDAD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804" y="0"/>
            <a:ext cx="2760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128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05CC5-3C34-7369-05D2-356A382E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 Fertilizer: Spinner Spreader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E59C7-7835-B78B-8B0F-463D94FCF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roper Spreader Calibration is Important for Precision Fertilizer  Applications | Colquitt County Ag Report">
            <a:extLst>
              <a:ext uri="{FF2B5EF4-FFF2-40B4-BE49-F238E27FC236}">
                <a16:creationId xmlns:a16="http://schemas.microsoft.com/office/drawing/2014/main" id="{7FAF6567-5DDB-3BCD-C652-47E540DF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10" y="1690688"/>
            <a:ext cx="84963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744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Correlation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556C9-0F7D-459B-86C6-A8FF3BF20E2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081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Calibration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796FCA9-1F6C-4B8F-9660-8443EDD5A8D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556C9-0F7D-459B-86C6-A8FF3BF20E2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380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3ED3F-E5B6-0B22-3E48-07A09F609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B79A-E142-DEDD-FE96-C3690F3C4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Phosphorus and Potassium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C6EC0-B4CF-1611-74C8-055937550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Correlation/Calibration</a:t>
            </a:r>
          </a:p>
          <a:p>
            <a:r>
              <a:rPr lang="en-US" dirty="0"/>
              <a:t>Replacement</a:t>
            </a:r>
          </a:p>
          <a:p>
            <a:r>
              <a:rPr lang="en-US" dirty="0"/>
              <a:t>C/C + Replacement</a:t>
            </a:r>
          </a:p>
          <a:p>
            <a:r>
              <a:rPr lang="en-US" dirty="0"/>
              <a:t>Yield Goal</a:t>
            </a:r>
          </a:p>
        </p:txBody>
      </p:sp>
    </p:spTree>
    <p:extLst>
      <p:ext uri="{BB962C8B-B14F-4D97-AF65-F5344CB8AC3E}">
        <p14:creationId xmlns:p14="http://schemas.microsoft.com/office/powerpoint/2010/main" val="3709120959"/>
      </p:ext>
    </p:extLst>
  </p:cSld>
  <p:clrMapOvr>
    <a:masterClrMapping/>
  </p:clrMapOvr>
</p:sld>
</file>

<file path=ppt/theme/theme1.xml><?xml version="1.0" encoding="utf-8"?>
<a:theme xmlns:a="http://schemas.openxmlformats.org/drawingml/2006/main" name="MSU_black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U_blackwhite" id="{F483A3BF-935E-495D-8F0B-3FD84450165B}" vid="{67C9EBB3-294F-44EF-9795-7E318333D0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MSU_blackwhite</Template>
  <TotalTime>4319</TotalTime>
  <Words>1816</Words>
  <Application>Microsoft Office PowerPoint</Application>
  <PresentationFormat>Widescreen</PresentationFormat>
  <Paragraphs>370</Paragraphs>
  <Slides>65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Aptos</vt:lpstr>
      <vt:lpstr>Arial</vt:lpstr>
      <vt:lpstr>Avenir Next LT Pro Demi</vt:lpstr>
      <vt:lpstr>Calibri</vt:lpstr>
      <vt:lpstr>Calibri Light</vt:lpstr>
      <vt:lpstr>MSU_blackwhite</vt:lpstr>
      <vt:lpstr>Chapter 10: Fertilizer Recommendations/Calculations</vt:lpstr>
      <vt:lpstr>Fertilizer Recommendations</vt:lpstr>
      <vt:lpstr>Why do Fertilizer Recommendations Suck?</vt:lpstr>
      <vt:lpstr>Nitrogen Recommendations</vt:lpstr>
      <vt:lpstr>Nitrogen Recommendations</vt:lpstr>
      <vt:lpstr>Phosphorus and Potassium Recommendations</vt:lpstr>
      <vt:lpstr>Correlation</vt:lpstr>
      <vt:lpstr>Calibration</vt:lpstr>
      <vt:lpstr>Phosphorus and Potassium Recommendations</vt:lpstr>
      <vt:lpstr>Other Recommendations</vt:lpstr>
      <vt:lpstr>Where does it go wrong?</vt:lpstr>
      <vt:lpstr>PowerPoint Presentation</vt:lpstr>
      <vt:lpstr>PowerPoint Presentation</vt:lpstr>
      <vt:lpstr>PowerPoint Presentation</vt:lpstr>
      <vt:lpstr>Correlation</vt:lpstr>
      <vt:lpstr>PowerPoint Presentation</vt:lpstr>
      <vt:lpstr>PowerPoint Presentation</vt:lpstr>
      <vt:lpstr>Okay, so we can’t make ONE recommendation across a state, what about a recommendation for a field or a region?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accurate were recommendations</vt:lpstr>
      <vt:lpstr>PowerPoint Presentation</vt:lpstr>
      <vt:lpstr>PowerPoint Presentation</vt:lpstr>
      <vt:lpstr>PowerPoint Presentation</vt:lpstr>
      <vt:lpstr>PowerPoint Presentation</vt:lpstr>
      <vt:lpstr>Variance decreases as soil P increases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Soil Test</vt:lpstr>
      <vt:lpstr>Steps to fertilizer recommendations</vt:lpstr>
      <vt:lpstr>Steps to fertilizer recommendation calculations </vt:lpstr>
      <vt:lpstr>PowerPoint Presentation</vt:lpstr>
      <vt:lpstr>PowerPoint Presentation</vt:lpstr>
      <vt:lpstr>PowerPoint Presentation</vt:lpstr>
      <vt:lpstr>Steps to fertilizer recommendations</vt:lpstr>
      <vt:lpstr>PowerPoint Presentation</vt:lpstr>
      <vt:lpstr>PowerPoint Presentation</vt:lpstr>
      <vt:lpstr>Estimating Fertilizer Cost</vt:lpstr>
      <vt:lpstr>Estimating Fertilizer Cost</vt:lpstr>
      <vt:lpstr>PowerPoint Presentation</vt:lpstr>
      <vt:lpstr>PowerPoint Presentation</vt:lpstr>
      <vt:lpstr>PowerPoint Presentation</vt:lpstr>
      <vt:lpstr>Liquid Fertilizer Recommendations</vt:lpstr>
      <vt:lpstr>PowerPoint Presentation</vt:lpstr>
      <vt:lpstr>PowerPoint Presentation</vt:lpstr>
      <vt:lpstr>Steps to fertilizer recommendations</vt:lpstr>
      <vt:lpstr>Calibration of Fertilizer Applicators</vt:lpstr>
      <vt:lpstr>Dry Fertilizer: Spinner Spreader</vt:lpstr>
      <vt:lpstr>Dry Fertilizer: Spinner Spreader</vt:lpstr>
      <vt:lpstr>Dry Fertilizer: Spinner Spreader</vt:lpstr>
    </vt:vector>
  </TitlesOfParts>
  <Company>Mississippi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10: Fertilizer Recommendations/Calculations</dc:title>
  <dc:creator>Reed, Vaughn</dc:creator>
  <cp:lastModifiedBy>Reed, Vaughn</cp:lastModifiedBy>
  <cp:revision>1</cp:revision>
  <dcterms:created xsi:type="dcterms:W3CDTF">2023-04-06T19:35:04Z</dcterms:created>
  <dcterms:modified xsi:type="dcterms:W3CDTF">2025-04-23T12:33:03Z</dcterms:modified>
</cp:coreProperties>
</file>